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365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30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5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561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121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310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723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69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619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A7DE-D6B0-4C11-853E-944E6F799FE6}" type="datetimeFigureOut">
              <a:rPr lang="fa-IR" smtClean="0"/>
              <a:t>03/07/1444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59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842366"/>
            <a:ext cx="6783079" cy="38770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-7066"/>
            <a:ext cx="12192000" cy="1837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ectangle 1"/>
          <p:cNvSpPr/>
          <p:nvPr/>
        </p:nvSpPr>
        <p:spPr>
          <a:xfrm>
            <a:off x="11139905" y="36399"/>
            <a:ext cx="976811" cy="11756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0" y="5732272"/>
            <a:ext cx="12192000" cy="1125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1238310" y="42085"/>
            <a:ext cx="9633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b="1" dirty="0" smtClean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B Titr" panose="00000700000000000000" pitchFamily="2" charset="-78"/>
              </a:rPr>
              <a:t>وبینار دستاوردها و تجارب فرصت مطالعاتی جامعه و </a:t>
            </a:r>
            <a:r>
              <a:rPr lang="fa-IR" sz="3200" b="1" dirty="0" smtClean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B Titr" panose="00000700000000000000" pitchFamily="2" charset="-78"/>
              </a:rPr>
              <a:t>صنعت </a:t>
            </a:r>
            <a:r>
              <a:rPr lang="fa-IR" sz="1200" dirty="0">
                <a:cs typeface="B Titr" panose="00000700000000000000" pitchFamily="2" charset="-78"/>
              </a:rPr>
              <a:t>(پ</a:t>
            </a:r>
            <a:r>
              <a:rPr lang="fa-IR" sz="1200" dirty="0">
                <a:cs typeface="B Titr" panose="00000700000000000000" pitchFamily="2" charset="-78"/>
              </a:rPr>
              <a:t>یوست شماره پنج)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0138" y="741632"/>
            <a:ext cx="9551724" cy="96949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rgbClr val="C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عنوان</a:t>
            </a:r>
            <a:r>
              <a:rPr lang="fa-IR" dirty="0" smtClean="0">
                <a:solidFill>
                  <a:srgbClr val="C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fa-IR" sz="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موضوع وبینار با قلم ب تیتر با اندازه 20 نوشته شود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83080" y="1842366"/>
            <a:ext cx="5408920" cy="38899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7211386" y="3824058"/>
            <a:ext cx="4552307" cy="189282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  <a:cs typeface="B Titr" panose="00000700000000000000" pitchFamily="2" charset="-78"/>
              </a:rPr>
              <a:t>ارائه دهنده:</a:t>
            </a:r>
          </a:p>
          <a:p>
            <a:pPr algn="ctr">
              <a:lnSpc>
                <a:spcPct val="150000"/>
              </a:lnSpc>
            </a:pPr>
            <a:r>
              <a:rPr lang="fa-IR" sz="2400" b="1" dirty="0" smtClean="0">
                <a:ln/>
                <a:solidFill>
                  <a:schemeClr val="bg1"/>
                </a:solidFill>
                <a:cs typeface="B Titr" panose="00000700000000000000" pitchFamily="2" charset="-78"/>
              </a:rPr>
              <a:t>نام با قلم ب تیتر با اندازه 24 نوشته شود</a:t>
            </a:r>
            <a:endParaRPr lang="fa-IR" sz="2400" b="1" dirty="0">
              <a:ln/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b="1" dirty="0" smtClean="0">
                <a:ln/>
                <a:solidFill>
                  <a:schemeClr val="bg1"/>
                </a:solidFill>
                <a:cs typeface="B Titr" panose="00000700000000000000" pitchFamily="2" charset="-78"/>
              </a:rPr>
              <a:t>عضو هیئت علمی گروه ....</a:t>
            </a:r>
          </a:p>
          <a:p>
            <a:pPr algn="ctr">
              <a:lnSpc>
                <a:spcPct val="150000"/>
              </a:lnSpc>
            </a:pPr>
            <a:r>
              <a:rPr lang="fa-IR" b="1" dirty="0" smtClean="0">
                <a:ln/>
                <a:solidFill>
                  <a:schemeClr val="bg1"/>
                </a:solidFill>
                <a:cs typeface="B Titr" panose="00000700000000000000" pitchFamily="2" charset="-78"/>
              </a:rPr>
              <a:t>دانشکده/آموزشکده ....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6198" y="5977205"/>
            <a:ext cx="4281543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زمان:</a:t>
            </a:r>
          </a:p>
          <a:p>
            <a:pPr algn="ctr">
              <a:spcAft>
                <a:spcPts val="600"/>
              </a:spcAft>
            </a:pPr>
            <a:r>
              <a:rPr lang="fa-IR" dirty="0" smtClean="0">
                <a:cs typeface="B Titr" panose="00000700000000000000" pitchFamily="2" charset="-78"/>
              </a:rPr>
              <a:t>روز تاریخ ساعت با قلم ب تیتر با اندازه 18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88503" y="5961815"/>
            <a:ext cx="4214995" cy="7232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 smtClean="0">
                <a:solidFill>
                  <a:srgbClr val="C00000"/>
                </a:solidFill>
                <a:cs typeface="B Titr" panose="00000700000000000000" pitchFamily="2" charset="-78"/>
              </a:rPr>
              <a:t>لینک ورود به جلسه:</a:t>
            </a:r>
          </a:p>
          <a:p>
            <a:pPr algn="ctr">
              <a:spcAft>
                <a:spcPts val="600"/>
              </a:spcAft>
            </a:pPr>
            <a:r>
              <a:rPr lang="en-US" sz="2000" dirty="0" smtClean="0">
                <a:latin typeface="Cambria" panose="02040503050406030204" pitchFamily="18" charset="0"/>
                <a:cs typeface="Arial" panose="020B0604020202020204" pitchFamily="34" charset="0"/>
              </a:rPr>
              <a:t>Font Cambria, Size 20</a:t>
            </a:r>
            <a:endParaRPr lang="fa-IR" sz="20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141246"/>
            <a:ext cx="32167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 smtClean="0">
                <a:cs typeface="B Titr" panose="00000700000000000000" pitchFamily="2" charset="-78"/>
              </a:rPr>
              <a:t>مرکز ارتباط با صنعت دانشگاه فنی و حرفه ای</a:t>
            </a:r>
            <a:endParaRPr lang="fa-IR" sz="1400" dirty="0">
              <a:cs typeface="B Titr" panose="00000700000000000000" pitchFamily="2" charset="-78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14" y="2005580"/>
            <a:ext cx="1636452" cy="1703398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383035" y="3580850"/>
            <a:ext cx="401700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محل درج تصویر مرتبط با موضوع وبینار</a:t>
            </a:r>
            <a:endParaRPr lang="fa-IR" sz="2000" dirty="0">
              <a:cs typeface="B Titr" panose="000007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094649" y="389855"/>
            <a:ext cx="10673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dirty="0" smtClean="0">
                <a:cs typeface="B Titr" panose="00000700000000000000" pitchFamily="2" charset="-78"/>
              </a:rPr>
              <a:t>محل درج</a:t>
            </a:r>
          </a:p>
          <a:p>
            <a:pPr algn="ctr"/>
            <a:r>
              <a:rPr lang="fa-IR" sz="1200" dirty="0" smtClean="0">
                <a:cs typeface="B Titr" panose="00000700000000000000" pitchFamily="2" charset="-78"/>
              </a:rPr>
              <a:t>لوگوی استان</a:t>
            </a:r>
            <a:endParaRPr lang="fa-IR" sz="1200" dirty="0">
              <a:cs typeface="B Titr" panose="000007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53878" y="2534113"/>
            <a:ext cx="106732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dirty="0" smtClean="0">
                <a:cs typeface="B Titr" panose="00000700000000000000" pitchFamily="2" charset="-78"/>
              </a:rPr>
              <a:t>محل درج</a:t>
            </a:r>
          </a:p>
          <a:p>
            <a:pPr algn="ctr"/>
            <a:r>
              <a:rPr lang="fa-IR" sz="1200" dirty="0" smtClean="0">
                <a:cs typeface="B Titr" panose="00000700000000000000" pitchFamily="2" charset="-78"/>
              </a:rPr>
              <a:t>تصویر شخص ارائه دهنده</a:t>
            </a:r>
            <a:endParaRPr lang="fa-IR" sz="1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25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95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Titr</vt:lpstr>
      <vt:lpstr>Calibri</vt:lpstr>
      <vt:lpstr>Calibri Light</vt:lpstr>
      <vt:lpstr>Cambria</vt:lpstr>
      <vt:lpstr>IranNastaliq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سید اشکان موسویان</dc:creator>
  <cp:lastModifiedBy>سید علی موسوی</cp:lastModifiedBy>
  <cp:revision>21</cp:revision>
  <dcterms:created xsi:type="dcterms:W3CDTF">2021-11-21T08:03:20Z</dcterms:created>
  <dcterms:modified xsi:type="dcterms:W3CDTF">2022-10-02T05:42:46Z</dcterms:modified>
</cp:coreProperties>
</file>