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57" r:id="rId6"/>
    <p:sldId id="263" r:id="rId7"/>
    <p:sldId id="264" r:id="rId8"/>
    <p:sldId id="271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5" r:id="rId25"/>
    <p:sldId id="283" r:id="rId26"/>
    <p:sldId id="266" r:id="rId27"/>
    <p:sldId id="258" r:id="rId28"/>
    <p:sldId id="259" r:id="rId29"/>
    <p:sldId id="260" r:id="rId30"/>
    <p:sldId id="261" r:id="rId31"/>
    <p:sldId id="2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/>
              <a:t>منطقه 4</a:t>
            </a:r>
            <a:endParaRPr lang="en-US"/>
          </a:p>
        </c:rich>
      </c:tx>
      <c:layout>
        <c:manualLayout>
          <c:xMode val="edge"/>
          <c:yMode val="edge"/>
          <c:x val="0.40911172139866492"/>
          <c:y val="4.257848402396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دختران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فارس </c:v>
                </c:pt>
                <c:pt idx="1">
                  <c:v>کهگيلويه </c:v>
                </c:pt>
                <c:pt idx="2">
                  <c:v>بوشهر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پسران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فارس </c:v>
                </c:pt>
                <c:pt idx="1">
                  <c:v>کهگيلويه </c:v>
                </c:pt>
                <c:pt idx="2">
                  <c:v>بوشهر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رشته ورزشي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فارس </c:v>
                </c:pt>
                <c:pt idx="1">
                  <c:v>کهگيلويه </c:v>
                </c:pt>
                <c:pt idx="2">
                  <c:v>بوشهر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جمع ورزشکار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فارس </c:v>
                </c:pt>
                <c:pt idx="1">
                  <c:v>کهگيلويه </c:v>
                </c:pt>
                <c:pt idx="2">
                  <c:v>بوشهر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76</c:v>
                </c:pt>
                <c:pt idx="1">
                  <c:v>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26072"/>
        <c:axId val="6726464"/>
      </c:barChart>
      <c:catAx>
        <c:axId val="672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6464"/>
        <c:crosses val="autoZero"/>
        <c:auto val="1"/>
        <c:lblAlgn val="ctr"/>
        <c:lblOffset val="100"/>
        <c:noMultiLvlLbl val="0"/>
      </c:catAx>
      <c:valAx>
        <c:axId val="6726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2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72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3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58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3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BC76-57EE-441A-83B7-3AAF4BFC400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4886F9-BF6F-469C-B9BA-BF79C7AA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803819"/>
            <a:ext cx="7766936" cy="18159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fa-IR" b="1" dirty="0" smtClean="0">
                <a:solidFill>
                  <a:schemeClr val="tx1"/>
                </a:solidFill>
              </a:rPr>
              <a:t>جلسه هم انديشي  کارشناسان تربيت بدني دانشگاه فني و حرفه اي</a:t>
            </a:r>
          </a:p>
          <a:p>
            <a:pPr algn="ctr"/>
            <a:r>
              <a:rPr lang="fa-IR" b="1" dirty="0" smtClean="0">
                <a:solidFill>
                  <a:schemeClr val="tx1"/>
                </a:solidFill>
              </a:rPr>
              <a:t> استان فارس </a:t>
            </a:r>
          </a:p>
          <a:p>
            <a:pPr algn="l"/>
            <a:r>
              <a:rPr lang="fa-IR" b="1" dirty="0" smtClean="0">
                <a:solidFill>
                  <a:schemeClr val="tx1"/>
                </a:solidFill>
              </a:rPr>
              <a:t>اسفند 1401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عکس بسم الله الرحمن الرحی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75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6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مسابقه طناب کشي هفته خوابگاه 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3499"/>
            <a:ext cx="8596667" cy="4404573"/>
          </a:xfrm>
        </p:spPr>
      </p:pic>
    </p:spTree>
    <p:extLst>
      <p:ext uri="{BB962C8B-B14F-4D97-AF65-F5344CB8AC3E}">
        <p14:creationId xmlns:p14="http://schemas.microsoft.com/office/powerpoint/2010/main" val="73414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مسابقه ورزشي هفته خوابگاه 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1"/>
            <a:ext cx="8596668" cy="4521914"/>
          </a:xfrm>
        </p:spPr>
      </p:pic>
    </p:spTree>
    <p:extLst>
      <p:ext uri="{BB962C8B-B14F-4D97-AF65-F5344CB8AC3E}">
        <p14:creationId xmlns:p14="http://schemas.microsoft.com/office/powerpoint/2010/main" val="123819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هفته خوابگاه 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154986"/>
            <a:ext cx="8596668" cy="4361723"/>
          </a:xfrm>
        </p:spPr>
      </p:pic>
    </p:spTree>
    <p:extLst>
      <p:ext uri="{BB962C8B-B14F-4D97-AF65-F5344CB8AC3E}">
        <p14:creationId xmlns:p14="http://schemas.microsoft.com/office/powerpoint/2010/main" val="229468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جلسه ورزشهاي مجازي زمستانه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86805"/>
            <a:ext cx="8596667" cy="3936721"/>
          </a:xfrm>
        </p:spPr>
      </p:pic>
    </p:spTree>
    <p:extLst>
      <p:ext uri="{BB962C8B-B14F-4D97-AF65-F5344CB8AC3E}">
        <p14:creationId xmlns:p14="http://schemas.microsoft.com/office/powerpoint/2010/main" val="210231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هفته ورزشي </a:t>
            </a:r>
            <a:r>
              <a:rPr lang="fa-IR" dirty="0"/>
              <a:t>خوابگاه 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16349"/>
            <a:ext cx="8596667" cy="4142783"/>
          </a:xfrm>
        </p:spPr>
      </p:pic>
    </p:spTree>
    <p:extLst>
      <p:ext uri="{BB962C8B-B14F-4D97-AF65-F5344CB8AC3E}">
        <p14:creationId xmlns:p14="http://schemas.microsoft.com/office/powerpoint/2010/main" val="396222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مسابقه فوتسال انتخابي دانشجويان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" y="1815921"/>
            <a:ext cx="8488391" cy="4546241"/>
          </a:xfrm>
        </p:spPr>
      </p:pic>
    </p:spTree>
    <p:extLst>
      <p:ext uri="{BB962C8B-B14F-4D97-AF65-F5344CB8AC3E}">
        <p14:creationId xmlns:p14="http://schemas.microsoft.com/office/powerpoint/2010/main" val="80076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مسابقه هفته خوابگاه 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8596667" cy="4509037"/>
          </a:xfrm>
        </p:spPr>
      </p:pic>
    </p:spTree>
    <p:extLst>
      <p:ext uri="{BB962C8B-B14F-4D97-AF65-F5344CB8AC3E}">
        <p14:creationId xmlns:p14="http://schemas.microsoft.com/office/powerpoint/2010/main" val="204693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15414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مسابقه فوتسال  دانشجويان باهنر و منتخب فوتسال فارس با حضور رحيم ريس اداره ورزش جوانان شيراز و ريس هيت فوتبال شيراز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43955"/>
            <a:ext cx="8596668" cy="4224269"/>
          </a:xfrm>
        </p:spPr>
      </p:pic>
    </p:spTree>
    <p:extLst>
      <p:ext uri="{BB962C8B-B14F-4D97-AF65-F5344CB8AC3E}">
        <p14:creationId xmlns:p14="http://schemas.microsoft.com/office/powerpoint/2010/main" val="167525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مسابقه فوتسال انتخابي دانشجويان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3499"/>
            <a:ext cx="8596667" cy="4378816"/>
          </a:xfrm>
        </p:spPr>
      </p:pic>
    </p:spTree>
    <p:extLst>
      <p:ext uri="{BB962C8B-B14F-4D97-AF65-F5344CB8AC3E}">
        <p14:creationId xmlns:p14="http://schemas.microsoft.com/office/powerpoint/2010/main" val="54587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مسابقات ورزشي به مناسبت هفته دانشجو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76530"/>
            <a:ext cx="8505303" cy="4159876"/>
          </a:xfrm>
        </p:spPr>
      </p:pic>
    </p:spTree>
    <p:extLst>
      <p:ext uri="{BB962C8B-B14F-4D97-AF65-F5344CB8AC3E}">
        <p14:creationId xmlns:p14="http://schemas.microsoft.com/office/powerpoint/2010/main" val="286346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مسابقات ورزشي به مناسبت هفته دانشجو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0620"/>
            <a:ext cx="8596668" cy="4404574"/>
          </a:xfrm>
        </p:spPr>
      </p:pic>
    </p:spTree>
    <p:extLst>
      <p:ext uri="{BB962C8B-B14F-4D97-AF65-F5344CB8AC3E}">
        <p14:creationId xmlns:p14="http://schemas.microsoft.com/office/powerpoint/2010/main" val="50439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مسابقات کشتي دانشجويي دي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668" cy="4573431"/>
          </a:xfrm>
        </p:spPr>
      </p:pic>
    </p:spTree>
    <p:extLst>
      <p:ext uri="{BB962C8B-B14F-4D97-AF65-F5344CB8AC3E}">
        <p14:creationId xmlns:p14="http://schemas.microsoft.com/office/powerpoint/2010/main" val="123156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مسابقات ورزشي به مناسبت هفته دانشجو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086377"/>
            <a:ext cx="8475511" cy="4250029"/>
          </a:xfrm>
        </p:spPr>
      </p:pic>
    </p:spTree>
    <p:extLst>
      <p:ext uri="{BB962C8B-B14F-4D97-AF65-F5344CB8AC3E}">
        <p14:creationId xmlns:p14="http://schemas.microsoft.com/office/powerpoint/2010/main" val="391814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مسابقات ورزشي به مناسبت هفته دانشجو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1"/>
            <a:ext cx="8596667" cy="4547672"/>
          </a:xfrm>
        </p:spPr>
      </p:pic>
    </p:spTree>
    <p:extLst>
      <p:ext uri="{BB962C8B-B14F-4D97-AF65-F5344CB8AC3E}">
        <p14:creationId xmlns:p14="http://schemas.microsoft.com/office/powerpoint/2010/main" val="2561161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جلسه روساي مناطق دهگانه کشور ساري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3499"/>
            <a:ext cx="8596667" cy="4340180"/>
          </a:xfrm>
        </p:spPr>
      </p:pic>
    </p:spTree>
    <p:extLst>
      <p:ext uri="{BB962C8B-B14F-4D97-AF65-F5344CB8AC3E}">
        <p14:creationId xmlns:p14="http://schemas.microsoft.com/office/powerpoint/2010/main" val="3633593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امار ورزشکاران منطقه 4 کشور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974589"/>
              </p:ext>
            </p:extLst>
          </p:nvPr>
        </p:nvGraphicFramePr>
        <p:xfrm>
          <a:off x="677863" y="1584101"/>
          <a:ext cx="8596312" cy="475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71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جلسه روساي مناطق دهگانه کشور ساري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12135"/>
            <a:ext cx="8596667" cy="4507606"/>
          </a:xfrm>
        </p:spPr>
      </p:pic>
    </p:spTree>
    <p:extLst>
      <p:ext uri="{BB962C8B-B14F-4D97-AF65-F5344CB8AC3E}">
        <p14:creationId xmlns:p14="http://schemas.microsoft.com/office/powerpoint/2010/main" val="232005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رشته هاي ورزشي پسران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793923"/>
              </p:ext>
            </p:extLst>
          </p:nvPr>
        </p:nvGraphicFramePr>
        <p:xfrm>
          <a:off x="677336" y="1416674"/>
          <a:ext cx="8003026" cy="523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115"/>
                <a:gridCol w="3606084"/>
                <a:gridCol w="1081827"/>
              </a:tblGrid>
              <a:tr h="43251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ميزبان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رشته ورزشي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رديف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واليبال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فوتسال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تنيس روي ميز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تکواندو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7759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بدمينتون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تير اندازي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شنا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کاراته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دو وميداني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کشتي ازاد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325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کشتي فرنگي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3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986"/>
          </a:xfrm>
        </p:spPr>
        <p:txBody>
          <a:bodyPr/>
          <a:lstStyle/>
          <a:p>
            <a:r>
              <a:rPr lang="fa-IR" dirty="0" smtClean="0"/>
              <a:t>رشته هاي ورزشي دختران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501941"/>
              </p:ext>
            </p:extLst>
          </p:nvPr>
        </p:nvGraphicFramePr>
        <p:xfrm>
          <a:off x="677863" y="1416673"/>
          <a:ext cx="8596311" cy="476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923"/>
                <a:gridCol w="3863662"/>
                <a:gridCol w="1134726"/>
              </a:tblGrid>
              <a:tr h="47651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ميزبان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رشته ورزشي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رديف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واليبال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فوتسال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تنيس روي ميز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تکواندو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بدمينتون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تيراندازي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شنا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کاراته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7651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دو وميداني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0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259"/>
          </a:xfrm>
        </p:spPr>
        <p:txBody>
          <a:bodyPr/>
          <a:lstStyle/>
          <a:p>
            <a:r>
              <a:rPr lang="fa-IR" dirty="0" smtClean="0"/>
              <a:t>انتخابي تيم واليبال1401 اسفند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506827"/>
            <a:ext cx="8596312" cy="5087155"/>
          </a:xfrm>
        </p:spPr>
      </p:pic>
    </p:spTree>
    <p:extLst>
      <p:ext uri="{BB962C8B-B14F-4D97-AF65-F5344CB8AC3E}">
        <p14:creationId xmlns:p14="http://schemas.microsoft.com/office/powerpoint/2010/main" val="33441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فعاليت  هاي فوق برنامه سالن بدنسازي شنبه تا چهارشنبه 16 الي 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6" y="2154256"/>
            <a:ext cx="8596312" cy="4401089"/>
          </a:xfrm>
        </p:spPr>
      </p:pic>
    </p:spTree>
    <p:extLst>
      <p:ext uri="{BB962C8B-B14F-4D97-AF65-F5344CB8AC3E}">
        <p14:creationId xmlns:p14="http://schemas.microsoft.com/office/powerpoint/2010/main" val="586216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73995"/>
            <a:ext cx="8596668" cy="1320800"/>
          </a:xfrm>
        </p:spPr>
        <p:txBody>
          <a:bodyPr/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انتخابي واليبال 1سفند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6377"/>
            <a:ext cx="8596667" cy="4301545"/>
          </a:xfrm>
        </p:spPr>
      </p:pic>
    </p:spTree>
    <p:extLst>
      <p:ext uri="{BB962C8B-B14F-4D97-AF65-F5344CB8AC3E}">
        <p14:creationId xmlns:p14="http://schemas.microsoft.com/office/powerpoint/2010/main" val="349430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انتخابي واليبال دانشجويان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21983"/>
            <a:ext cx="9084852" cy="4597758"/>
          </a:xfrm>
        </p:spPr>
      </p:pic>
    </p:spTree>
    <p:extLst>
      <p:ext uri="{BB962C8B-B14F-4D97-AF65-F5344CB8AC3E}">
        <p14:creationId xmlns:p14="http://schemas.microsoft.com/office/powerpoint/2010/main" val="203573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فعاليت  هاي فوق برنامه سالن بدنسازي شنبه تا چهارشنبه 16 الي 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930399"/>
            <a:ext cx="8878261" cy="4599189"/>
          </a:xfrm>
        </p:spPr>
      </p:pic>
    </p:spTree>
    <p:extLst>
      <p:ext uri="{BB962C8B-B14F-4D97-AF65-F5344CB8AC3E}">
        <p14:creationId xmlns:p14="http://schemas.microsoft.com/office/powerpoint/2010/main" val="417736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نشست هم انديشي اعلام امادگي المپياد قهرماني  دانشگاه فني و حرفه اي استان فارس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256"/>
            <a:ext cx="9258837" cy="4507605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رؤسای </a:t>
            </a:r>
            <a:r>
              <a:rPr lang="ar-SA" dirty="0"/>
              <a:t>محترم واحدهای استانی</a:t>
            </a:r>
            <a:endParaRPr lang="en-US" dirty="0"/>
          </a:p>
          <a:p>
            <a:pPr algn="r" rtl="1"/>
            <a:r>
              <a:rPr lang="ar-SA" dirty="0"/>
              <a:t>با سلام و احترام</a:t>
            </a:r>
            <a:endParaRPr lang="en-US" dirty="0"/>
          </a:p>
          <a:p>
            <a:pPr algn="r" rtl="1"/>
            <a:r>
              <a:rPr lang="ar-SA" dirty="0" smtClean="0"/>
              <a:t>با </a:t>
            </a:r>
            <a:r>
              <a:rPr lang="ar-SA" dirty="0"/>
              <a:t>عنایت به اینکه مقرر است در تابستان سال آتی المپیاد قهرمانی دانشجویان دانشگاه فنی و </a:t>
            </a:r>
            <a:endParaRPr lang="en-US" dirty="0" smtClean="0"/>
          </a:p>
          <a:p>
            <a:pPr algn="r" rtl="1"/>
            <a:r>
              <a:rPr lang="ar-SA" dirty="0" smtClean="0"/>
              <a:t>حرفه </a:t>
            </a:r>
            <a:r>
              <a:rPr lang="ar-SA" dirty="0"/>
              <a:t>ای پس از وقفه ای ۵ ساله برگزار گردد مستدعی است واحدهای استانی دانشگاه </a:t>
            </a:r>
            <a:endParaRPr lang="fa-IR" dirty="0" smtClean="0"/>
          </a:p>
          <a:p>
            <a:pPr algn="r" rtl="1"/>
            <a:r>
              <a:rPr lang="ar-SA" dirty="0" smtClean="0"/>
              <a:t>نسبت </a:t>
            </a:r>
            <a:r>
              <a:rPr lang="ar-SA" dirty="0"/>
              <a:t>به برگزاری جلسه فوری در قالب مناطق ده گانه ورزشی فایل (پیوست اقدام نموده و </a:t>
            </a:r>
            <a:r>
              <a:rPr lang="ar-SA" dirty="0" smtClean="0"/>
              <a:t>در</a:t>
            </a:r>
            <a:endParaRPr lang="fa-IR" dirty="0" smtClean="0"/>
          </a:p>
          <a:p>
            <a:pPr algn="r" rtl="1"/>
            <a:r>
              <a:rPr lang="ar-SA" dirty="0" smtClean="0"/>
              <a:t> </a:t>
            </a:r>
            <a:r>
              <a:rPr lang="ar-SA" dirty="0"/>
              <a:t>خصوص </a:t>
            </a:r>
            <a:r>
              <a:rPr lang="ar-SA" dirty="0" smtClean="0"/>
              <a:t>میزبانان</a:t>
            </a:r>
            <a:r>
              <a:rPr lang="fa-IR" dirty="0" smtClean="0"/>
              <a:t> </a:t>
            </a:r>
            <a:r>
              <a:rPr lang="ar-SA" dirty="0" smtClean="0"/>
              <a:t>و </a:t>
            </a:r>
            <a:r>
              <a:rPr lang="ar-SA" dirty="0"/>
              <a:t>رشته</a:t>
            </a:r>
            <a:r>
              <a:rPr lang="en-US" dirty="0"/>
              <a:t> </a:t>
            </a:r>
            <a:r>
              <a:rPr lang="ar-SA" dirty="0"/>
              <a:t>های مرحله منطقه ای زمان پیشنهادی اردیبهشت (۱۴۰۲ تصمیم </a:t>
            </a:r>
            <a:endParaRPr lang="fa-IR" dirty="0" smtClean="0"/>
          </a:p>
          <a:p>
            <a:pPr algn="r" rtl="1"/>
            <a:r>
              <a:rPr lang="ar-SA" dirty="0" smtClean="0"/>
              <a:t>گیری </a:t>
            </a:r>
            <a:r>
              <a:rPr lang="ar-SA" dirty="0"/>
              <a:t>و ضمن تکمیل جداول پیوست گزارش مربوطه حداکثر تا تاریخ ۱۴۰۱/۱۲/۲۰ به این معاونت </a:t>
            </a:r>
            <a:endParaRPr lang="fa-IR" dirty="0" smtClean="0"/>
          </a:p>
          <a:p>
            <a:pPr algn="r" rtl="1"/>
            <a:r>
              <a:rPr lang="ar-SA" dirty="0" smtClean="0"/>
              <a:t>ارسال گردد</a:t>
            </a:r>
            <a:r>
              <a:rPr lang="fa-IR" dirty="0" smtClean="0"/>
              <a:t>.</a:t>
            </a:r>
            <a:endParaRPr lang="en-US" dirty="0"/>
          </a:p>
          <a:p>
            <a:pPr marL="0" indent="0" algn="r" rtl="1">
              <a:buNone/>
            </a:pPr>
            <a:endParaRPr lang="en-US" dirty="0" smtClean="0"/>
          </a:p>
          <a:p>
            <a:pPr algn="ctr" rtl="1"/>
            <a:r>
              <a:rPr lang="ar-SA" dirty="0" smtClean="0"/>
              <a:t>محمدرضا </a:t>
            </a:r>
            <a:r>
              <a:rPr lang="ar-SA" dirty="0"/>
              <a:t>جلیلی سرپرست معاونت فرهنگی و دانشجویی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4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جلسه روساي مناطق دهگانه کشور ساري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70493"/>
            <a:ext cx="9122960" cy="4449247"/>
          </a:xfrm>
        </p:spPr>
      </p:pic>
    </p:spTree>
    <p:extLst>
      <p:ext uri="{BB962C8B-B14F-4D97-AF65-F5344CB8AC3E}">
        <p14:creationId xmlns:p14="http://schemas.microsoft.com/office/powerpoint/2010/main" val="37994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جلسه ورزشهاي مجازي زمستانه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3500"/>
            <a:ext cx="8596668" cy="4314422"/>
          </a:xfrm>
        </p:spPr>
      </p:pic>
    </p:spTree>
    <p:extLst>
      <p:ext uri="{BB962C8B-B14F-4D97-AF65-F5344CB8AC3E}">
        <p14:creationId xmlns:p14="http://schemas.microsoft.com/office/powerpoint/2010/main" val="14194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مسابقات کشتي دانشجويي دي 1401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0620"/>
            <a:ext cx="8596667" cy="4404574"/>
          </a:xfrm>
        </p:spPr>
      </p:pic>
    </p:spTree>
    <p:extLst>
      <p:ext uri="{BB962C8B-B14F-4D97-AF65-F5344CB8AC3E}">
        <p14:creationId xmlns:p14="http://schemas.microsoft.com/office/powerpoint/2010/main" val="25193493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900</TotalTime>
  <Words>335</Words>
  <Application>Microsoft Office PowerPoint</Application>
  <PresentationFormat>Widescreen</PresentationFormat>
  <Paragraphs>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فعاليت  هاي فوق برنامه سالن بدنسازي شنبه تا چهارشنبه 16 الي 21</vt:lpstr>
      <vt:lpstr>فعاليت  هاي فوق برنامه سالن بدنسازي شنبه تا چهارشنبه 16 الي 21</vt:lpstr>
      <vt:lpstr>نشست هم انديشي اعلام امادگي المپياد قهرماني  دانشگاه فني و حرفه اي استان فارس </vt:lpstr>
      <vt:lpstr>PowerPoint Presentation</vt:lpstr>
      <vt:lpstr> جلسه روساي مناطق دهگانه کشور ساري 1401</vt:lpstr>
      <vt:lpstr>جلسه ورزشهاي مجازي زمستانه</vt:lpstr>
      <vt:lpstr>مسابقات کشتي دانشجويي دي 1401</vt:lpstr>
      <vt:lpstr>مسابقه طناب کشي هفته خوابگاه ها</vt:lpstr>
      <vt:lpstr>مسابقه ورزشي هفته خوابگاه ها</vt:lpstr>
      <vt:lpstr>هفته خوابگاه ها</vt:lpstr>
      <vt:lpstr>جلسه ورزشهاي مجازي زمستانه</vt:lpstr>
      <vt:lpstr>هفته ورزشي خوابگاه ها</vt:lpstr>
      <vt:lpstr>مسابقه فوتسال انتخابي دانشجويان</vt:lpstr>
      <vt:lpstr>مسابقه هفته خوابگاه ها</vt:lpstr>
      <vt:lpstr>مسابقه فوتسال  دانشجويان باهنر و منتخب فوتسال فارس با حضور رحيم ريس اداره ورزش جوانان شيراز و ريس هيت فوتبال شيراز</vt:lpstr>
      <vt:lpstr>مسابقه فوتسال انتخابي دانشجويان</vt:lpstr>
      <vt:lpstr>مسابقات ورزشي به مناسبت هفته دانشجو</vt:lpstr>
      <vt:lpstr>مسابقات ورزشي به مناسبت هفته دانشجو</vt:lpstr>
      <vt:lpstr>مسابقات کشتي دانشجويي دي 1401</vt:lpstr>
      <vt:lpstr>مسابقات ورزشي به مناسبت هفته دانشجو</vt:lpstr>
      <vt:lpstr>مسابقات ورزشي به مناسبت هفته دانشجو</vt:lpstr>
      <vt:lpstr>جلسه روساي مناطق دهگانه کشور ساري 1401</vt:lpstr>
      <vt:lpstr>امار ورزشکاران منطقه 4 کشور</vt:lpstr>
      <vt:lpstr>جلسه روساي مناطق دهگانه کشور ساري 1401</vt:lpstr>
      <vt:lpstr>رشته هاي ورزشي پسران</vt:lpstr>
      <vt:lpstr>رشته هاي ورزشي دختران</vt:lpstr>
      <vt:lpstr>انتخابي تيم واليبال1401 اسفند               </vt:lpstr>
      <vt:lpstr> انتخابي واليبال 1سفند 1401</vt:lpstr>
      <vt:lpstr> انتخابي واليبال دانشجويان 1401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</dc:creator>
  <cp:lastModifiedBy>Srs</cp:lastModifiedBy>
  <cp:revision>21</cp:revision>
  <dcterms:created xsi:type="dcterms:W3CDTF">2023-02-22T04:51:27Z</dcterms:created>
  <dcterms:modified xsi:type="dcterms:W3CDTF">2023-04-11T04:41:04Z</dcterms:modified>
</cp:coreProperties>
</file>