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310" r:id="rId2"/>
    <p:sldId id="463" r:id="rId3"/>
    <p:sldId id="462" r:id="rId4"/>
    <p:sldId id="389" r:id="rId5"/>
    <p:sldId id="474" r:id="rId6"/>
    <p:sldId id="484" r:id="rId7"/>
    <p:sldId id="388" r:id="rId8"/>
    <p:sldId id="468" r:id="rId9"/>
    <p:sldId id="475" r:id="rId10"/>
    <p:sldId id="477" r:id="rId11"/>
    <p:sldId id="481" r:id="rId12"/>
    <p:sldId id="455" r:id="rId13"/>
    <p:sldId id="473" r:id="rId14"/>
    <p:sldId id="476" r:id="rId15"/>
    <p:sldId id="483" r:id="rId16"/>
    <p:sldId id="454" r:id="rId17"/>
    <p:sldId id="327" r:id="rId18"/>
    <p:sldId id="427" r:id="rId19"/>
    <p:sldId id="464" r:id="rId20"/>
    <p:sldId id="404" r:id="rId21"/>
    <p:sldId id="456" r:id="rId22"/>
    <p:sldId id="457" r:id="rId23"/>
    <p:sldId id="465" r:id="rId24"/>
    <p:sldId id="466" r:id="rId25"/>
    <p:sldId id="469" r:id="rId26"/>
    <p:sldId id="471" r:id="rId27"/>
    <p:sldId id="478" r:id="rId28"/>
    <p:sldId id="479" r:id="rId29"/>
    <p:sldId id="480" r:id="rId30"/>
    <p:sldId id="472" r:id="rId31"/>
    <p:sldId id="482" r:id="rId32"/>
    <p:sldId id="467" r:id="rId33"/>
    <p:sldId id="458" r:id="rId34"/>
    <p:sldId id="460" r:id="rId35"/>
    <p:sldId id="461" r:id="rId36"/>
    <p:sldId id="391" r:id="rId37"/>
    <p:sldId id="470" r:id="rId38"/>
    <p:sldId id="45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کرمی زهرا" initials="کرمی" lastIdx="1" clrIdx="0">
    <p:extLst>
      <p:ext uri="{19B8F6BF-5375-455C-9EA6-DF929625EA0E}">
        <p15:presenceInfo xmlns:p15="http://schemas.microsoft.com/office/powerpoint/2012/main" userId="کرمی زهرا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3300"/>
    <a:srgbClr val="FFCCFF"/>
    <a:srgbClr val="33CC33"/>
    <a:srgbClr val="CCFFFF"/>
    <a:srgbClr val="6666FF"/>
    <a:srgbClr val="DFC7DF"/>
    <a:srgbClr val="33CCCC"/>
    <a:srgbClr val="C09EF8"/>
    <a:srgbClr val="EFB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2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E2A0DFF-3C7F-403A-BF89-930A1CDB9AAB}" type="datetimeFigureOut">
              <a:rPr lang="fa-IR" smtClean="0"/>
              <a:t>06/03/1444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B2A53B0-B837-414B-9BDA-DEC40A2407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200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571A-D8B0-41CA-8D42-77E23FBF6AB2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2775"/>
      </p:ext>
    </p:extLst>
  </p:cSld>
  <p:clrMapOvr>
    <a:masterClrMapping/>
  </p:clrMapOvr>
  <p:transition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5F5F-53B7-4207-B0C2-0391971D59C9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3558"/>
      </p:ext>
    </p:extLst>
  </p:cSld>
  <p:clrMapOvr>
    <a:masterClrMapping/>
  </p:clrMapOvr>
  <p:transition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E96-607E-4ED3-97C9-AD2F5D44833A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4099"/>
      </p:ext>
    </p:extLst>
  </p:cSld>
  <p:clrMapOvr>
    <a:masterClrMapping/>
  </p:clrMapOvr>
  <p:transition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E430-AE3E-4B62-9908-56980DD4C359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8591"/>
      </p:ext>
    </p:extLst>
  </p:cSld>
  <p:clrMapOvr>
    <a:masterClrMapping/>
  </p:clrMapOvr>
  <p:transition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9428-FBB1-4090-A030-52690942076D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6153"/>
      </p:ext>
    </p:extLst>
  </p:cSld>
  <p:clrMapOvr>
    <a:masterClrMapping/>
  </p:clrMapOvr>
  <p:transition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1F7D-A771-4F2F-8B5D-AD7D5033B5EC}" type="datetime1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4642"/>
      </p:ext>
    </p:extLst>
  </p:cSld>
  <p:clrMapOvr>
    <a:masterClrMapping/>
  </p:clrMapOvr>
  <p:transition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111-4ABD-4DBC-BE29-C783C919EEC6}" type="datetime1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5046"/>
      </p:ext>
    </p:extLst>
  </p:cSld>
  <p:clrMapOvr>
    <a:masterClrMapping/>
  </p:clrMapOvr>
  <p:transition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EEF0-2C63-4D80-829C-A462B5E326F7}" type="datetime1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4518"/>
      </p:ext>
    </p:extLst>
  </p:cSld>
  <p:clrMapOvr>
    <a:masterClrMapping/>
  </p:clrMapOvr>
  <p:transition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A19F-5910-4600-8D95-4C2FE1B479C1}" type="datetime1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6657"/>
      </p:ext>
    </p:extLst>
  </p:cSld>
  <p:clrMapOvr>
    <a:masterClrMapping/>
  </p:clrMapOvr>
  <p:transition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6592-4F33-42E9-B639-82C56088BE39}" type="datetime1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2542"/>
      </p:ext>
    </p:extLst>
  </p:cSld>
  <p:clrMapOvr>
    <a:masterClrMapping/>
  </p:clrMapOvr>
  <p:transition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4A19-5BC5-492F-9F98-39C7B0D42F13}" type="datetime1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3610"/>
      </p:ext>
    </p:extLst>
  </p:cSld>
  <p:clrMapOvr>
    <a:masterClrMapping/>
  </p:clrMapOvr>
  <p:transition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E8AE-506F-4BEC-B9F6-C0BF30E57679}" type="datetime1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plit orient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jpeg"/><Relationship Id="rId7" Type="http://schemas.openxmlformats.org/officeDocument/2006/relationships/image" Target="../media/image119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Relationship Id="rId9" Type="http://schemas.openxmlformats.org/officeDocument/2006/relationships/image" Target="../media/image15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png"/><Relationship Id="rId4" Type="http://schemas.openxmlformats.org/officeDocument/2006/relationships/image" Target="../media/image159.jpeg"/><Relationship Id="rId9" Type="http://schemas.openxmlformats.org/officeDocument/2006/relationships/image" Target="../media/image16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3. Francis Goya - Concierto D Aranjue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677"/>
            <a:ext cx="10515600" cy="75828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هفته پژوهش و فناوری استان فارس سال </a:t>
            </a: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 1401 به </a:t>
            </a:r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روایت تصویر</a:t>
            </a:r>
            <a:b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AB7077-1FCB-477B-AA35-ECBFD537B0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0991" y="157874"/>
            <a:ext cx="8971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rtl="1"/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94854"/>
            <a:ext cx="1986319" cy="2460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945" y="792380"/>
            <a:ext cx="2598476" cy="2460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545" y="804205"/>
            <a:ext cx="3678978" cy="245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808" y="3355663"/>
            <a:ext cx="2177394" cy="3602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53" y="3255367"/>
            <a:ext cx="4625780" cy="3602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560" y="3252893"/>
            <a:ext cx="1929693" cy="360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75" y="3355663"/>
            <a:ext cx="2401876" cy="3502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318" y="792382"/>
            <a:ext cx="3928227" cy="2460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94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110375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هفته پژوهش و فناوری استان فارس سال  1401 به روایت تصویر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11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AB7077-1FCB-477B-AA35-ECBFD537B0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60295"/>
            <a:ext cx="2460171" cy="163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297" y="1724159"/>
            <a:ext cx="2495005" cy="1662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704" y="1655092"/>
            <a:ext cx="2493297" cy="1661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77" y="3673705"/>
            <a:ext cx="1894619" cy="2682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64" y="3698651"/>
            <a:ext cx="2028032" cy="262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709" y="3673705"/>
            <a:ext cx="1941285" cy="2632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64" y="3698651"/>
            <a:ext cx="2019236" cy="26826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399" y="1689626"/>
            <a:ext cx="2309208" cy="17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shred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5898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00B0F0"/>
                </a:solidFill>
                <a:cs typeface="2  Titr"/>
              </a:rPr>
              <a:t>بازدید اساتید، کارکنان و دانشجویان از صنایع و شرکت‌ها به مناسبت هفته پژوهش</a:t>
            </a:r>
            <a:endParaRPr lang="en-US" sz="2800" b="1" dirty="0">
              <a:solidFill>
                <a:srgbClr val="00B0F0"/>
              </a:solidFill>
              <a:cs typeface="2  Tit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04" y="1541416"/>
            <a:ext cx="5139619" cy="25211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06" y="1541415"/>
            <a:ext cx="5201194" cy="252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04" y="4167052"/>
            <a:ext cx="5139619" cy="2554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06" y="4167052"/>
            <a:ext cx="5201194" cy="25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6326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>
                <a:solidFill>
                  <a:srgbClr val="00B0F0"/>
                </a:solidFill>
                <a:cs typeface="2  Titr"/>
              </a:rPr>
              <a:t>بازدید </a:t>
            </a:r>
            <a:r>
              <a:rPr lang="fa-IR" sz="3200" b="1" dirty="0" smtClean="0">
                <a:solidFill>
                  <a:srgbClr val="00B0F0"/>
                </a:solidFill>
                <a:cs typeface="2  Titr"/>
              </a:rPr>
              <a:t>اساتید، </a:t>
            </a:r>
            <a:r>
              <a:rPr lang="fa-IR" sz="3200" b="1" dirty="0">
                <a:solidFill>
                  <a:srgbClr val="00B0F0"/>
                </a:solidFill>
                <a:cs typeface="2  Titr"/>
              </a:rPr>
              <a:t>کارکنان </a:t>
            </a:r>
            <a:r>
              <a:rPr lang="fa-IR" sz="3200" b="1" dirty="0" smtClean="0">
                <a:solidFill>
                  <a:srgbClr val="00B0F0"/>
                </a:solidFill>
                <a:cs typeface="2  Titr"/>
              </a:rPr>
              <a:t>و دانشجویان از </a:t>
            </a:r>
            <a:r>
              <a:rPr lang="fa-IR" sz="3200" b="1" dirty="0">
                <a:solidFill>
                  <a:srgbClr val="00B0F0"/>
                </a:solidFill>
                <a:cs typeface="2  Titr"/>
              </a:rPr>
              <a:t>صنایع و شرکت‌ها به مناسبت هفته پژوهش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31" y="1254125"/>
            <a:ext cx="4900965" cy="267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254034"/>
            <a:ext cx="3060718" cy="1463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2911922"/>
            <a:ext cx="3060718" cy="893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959" y="3931920"/>
            <a:ext cx="1534684" cy="2606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931920"/>
            <a:ext cx="1383214" cy="1037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075230"/>
            <a:ext cx="1383213" cy="1463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32" y="4040780"/>
            <a:ext cx="4900964" cy="2498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82" y="1254034"/>
            <a:ext cx="2654538" cy="2677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090" y="4040780"/>
            <a:ext cx="1357530" cy="2498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41" y="4026801"/>
            <a:ext cx="1264066" cy="25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70"/>
            <a:ext cx="10515600" cy="74521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>
                <a:solidFill>
                  <a:srgbClr val="00B0F0"/>
                </a:solidFill>
                <a:cs typeface="2  Titr"/>
              </a:rPr>
              <a:t>بازدید اساتید </a:t>
            </a:r>
            <a:r>
              <a:rPr lang="fa-IR" sz="3200" b="1" dirty="0" smtClean="0">
                <a:solidFill>
                  <a:srgbClr val="00B0F0"/>
                </a:solidFill>
                <a:cs typeface="2  Titr"/>
              </a:rPr>
              <a:t>، کارکنان و دانشجویان </a:t>
            </a:r>
            <a:r>
              <a:rPr lang="fa-IR" sz="3200" b="1" dirty="0">
                <a:solidFill>
                  <a:srgbClr val="00B0F0"/>
                </a:solidFill>
                <a:cs typeface="2  Titr"/>
              </a:rPr>
              <a:t>از صنایع و شرکت‌ها به مناسبت هفته پژوهش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49" y="1294606"/>
            <a:ext cx="3276600" cy="1276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49" y="2899955"/>
            <a:ext cx="3276600" cy="1698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49" y="4927125"/>
            <a:ext cx="3280684" cy="1643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548" y="1294606"/>
            <a:ext cx="4761052" cy="2253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548" y="3918856"/>
            <a:ext cx="4826160" cy="2651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16" y="1294606"/>
            <a:ext cx="2959196" cy="5276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89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7462"/>
          </a:xfrm>
        </p:spPr>
        <p:txBody>
          <a:bodyPr>
            <a:normAutofit fontScale="90000"/>
          </a:bodyPr>
          <a:lstStyle/>
          <a:p>
            <a:r>
              <a:rPr lang="fa-IR" sz="3200" b="1" dirty="0">
                <a:solidFill>
                  <a:srgbClr val="00B0F0"/>
                </a:solidFill>
                <a:cs typeface="2  Titr"/>
              </a:rPr>
              <a:t>بازدید </a:t>
            </a:r>
            <a:r>
              <a:rPr lang="fa-IR" sz="3200" b="1" dirty="0" smtClean="0">
                <a:solidFill>
                  <a:srgbClr val="00B0F0"/>
                </a:solidFill>
                <a:cs typeface="2  Titr"/>
              </a:rPr>
              <a:t>اساتید، کارکنان و دانشجویان </a:t>
            </a:r>
            <a:r>
              <a:rPr lang="fa-IR" sz="3200" b="1" dirty="0">
                <a:solidFill>
                  <a:srgbClr val="00B0F0"/>
                </a:solidFill>
                <a:cs typeface="2  Titr"/>
              </a:rPr>
              <a:t>از صنایع و شرکت‌ها به مناسبت هفته پژوهش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15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AB7077-1FCB-477B-AA35-ECBFD537B0E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904B3-06AB-4E3A-8BA6-31CD65F9BF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269" y="2683225"/>
            <a:ext cx="4695009" cy="367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9687E-20E4-4467-80BE-4B36CD4C6E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45" y="1490392"/>
            <a:ext cx="6778187" cy="4023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16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gallery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2149"/>
            <a:ext cx="10515600" cy="96347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مراکز زیرمجموعه </a:t>
            </a:r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دانشگاه فنی و حرفه‌ای استان فارس</a:t>
            </a:r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28354"/>
            <a:ext cx="9535886" cy="48279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0466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8017" y="5906125"/>
            <a:ext cx="39423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www.msrt-expo.ir</a:t>
            </a:r>
            <a:endParaRPr lang="fa-IR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3431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مراسم هفته پژوهش و فناوری استان</a:t>
            </a:r>
            <a:r>
              <a:rPr lang="en-US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523" y="3063875"/>
            <a:ext cx="6312923" cy="353352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" y="1028780"/>
            <a:ext cx="6036129" cy="3457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97634" y="3317966"/>
            <a:ext cx="3043646" cy="116791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2  Lotus" panose="00000400000000000000" pitchFamily="2" charset="-78"/>
              </a:rPr>
              <a:t>هفته پژوهش و فناوری استان فارس</a:t>
            </a:r>
            <a:endParaRPr lang="en-US" b="1" dirty="0">
              <a:cs typeface="2  Lotus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92240" y="1028780"/>
            <a:ext cx="5329646" cy="1740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2  Lotus" panose="00000400000000000000" pitchFamily="2" charset="-78"/>
              </a:rPr>
              <a:t>مراسم تجلیل از پژوهشگران برتر با حضور استاندار محترم فارس ، روسای دانشگاه‌ها ، مدیران استان و مدیریت ، اساتید و کارکنان دانشگاه فنی و حرفه‌ای فارس</a:t>
            </a:r>
            <a:endParaRPr lang="en-US" b="1" dirty="0">
              <a:cs typeface="2  Lotus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949" y="4769485"/>
            <a:ext cx="5016137" cy="18279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2  Lotus" panose="00000400000000000000" pitchFamily="2" charset="-78"/>
              </a:rPr>
              <a:t>در این مراسم جناب آقای دکتر ایمانیه استاندار محترم فارس و جناب آقای دکتر ترک‌ زاده سرپرست </a:t>
            </a:r>
            <a:r>
              <a:rPr lang="fa-IR" b="1" dirty="0">
                <a:solidFill>
                  <a:schemeClr val="tx1"/>
                </a:solidFill>
                <a:cs typeface="2  Lotus" panose="00000400000000000000" pitchFamily="2" charset="-78"/>
              </a:rPr>
              <a:t>دانشگاه فنی و حرفه‌ای فارس </a:t>
            </a:r>
            <a:r>
              <a:rPr lang="fa-IR" b="1" dirty="0" smtClean="0">
                <a:solidFill>
                  <a:schemeClr val="tx1"/>
                </a:solidFill>
                <a:cs typeface="2  Lotus" panose="00000400000000000000" pitchFamily="2" charset="-78"/>
              </a:rPr>
              <a:t>از پژوهشگران برتر این دانشگاه تقدیر و تشکر به عمل آوردند</a:t>
            </a:r>
            <a:endParaRPr lang="en-US" b="1" dirty="0">
              <a:solidFill>
                <a:schemeClr val="tx1"/>
              </a:solidFill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5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shred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606" y="2683225"/>
            <a:ext cx="2893423" cy="21678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83431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شرکت در نمایشگاه استانی دستاوردهای پژوهشی و فناوری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77" y="1280160"/>
            <a:ext cx="5141976" cy="5258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125" y="2683226"/>
            <a:ext cx="2821577" cy="131735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562997" y="1215158"/>
            <a:ext cx="4966063" cy="1223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B Titr" panose="00000700000000000000" pitchFamily="2" charset="-78"/>
              </a:rPr>
              <a:t>برگزاری  نمایشگاه دستاوردهای دانشجویان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95466"/>
            <a:ext cx="2950029" cy="1443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372" y="4066686"/>
            <a:ext cx="1326197" cy="24722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570" y="4066687"/>
            <a:ext cx="1483132" cy="846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569" y="4936834"/>
            <a:ext cx="1483133" cy="864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885" y="5800943"/>
            <a:ext cx="1439817" cy="7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66" y="2370137"/>
            <a:ext cx="5513294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771" y="252421"/>
            <a:ext cx="10570029" cy="1625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تقدیر از پژوهشگر برتر </a:t>
            </a:r>
            <a:r>
              <a:rPr lang="fa-IR" sz="4000" dirty="0" smtClean="0">
                <a:cs typeface="B Titr" panose="00000700000000000000" pitchFamily="2" charset="-78"/>
              </a:rPr>
              <a:t>استان فارس </a:t>
            </a:r>
            <a:r>
              <a:rPr lang="fa-IR" sz="4000" dirty="0">
                <a:cs typeface="B Titr" panose="00000700000000000000" pitchFamily="2" charset="-78"/>
              </a:rPr>
              <a:t>توسط دکتر </a:t>
            </a:r>
            <a:r>
              <a:rPr lang="fa-IR" sz="4000" dirty="0" smtClean="0">
                <a:cs typeface="B Titr" panose="00000700000000000000" pitchFamily="2" charset="-78"/>
              </a:rPr>
              <a:t>خسرویان</a:t>
            </a:r>
          </a:p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رئیس محترم دانشگاه فنی و حرفه‌ای</a:t>
            </a:r>
            <a:endParaRPr lang="en-US" sz="40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035" y="2370137"/>
            <a:ext cx="5122292" cy="4205475"/>
          </a:xfrm>
        </p:spPr>
      </p:pic>
    </p:spTree>
    <p:extLst>
      <p:ext uri="{BB962C8B-B14F-4D97-AF65-F5344CB8AC3E}">
        <p14:creationId xmlns:p14="http://schemas.microsoft.com/office/powerpoint/2010/main" val="10769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ferris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1" y="418010"/>
            <a:ext cx="10515599" cy="13846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latin typeface="Andalus" panose="02020603050405020304" pitchFamily="18" charset="-78"/>
                <a:cs typeface="Andalus" panose="02020603050405020304" pitchFamily="18" charset="-78"/>
              </a:rPr>
              <a:t>پژوهش و فناوری ، پیشران تولید دانش بنیان و اشتغال آفرین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1" y="1985553"/>
            <a:ext cx="10515599" cy="47359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5400" dirty="0" smtClean="0">
                <a:cs typeface="B Titr" panose="00000700000000000000" pitchFamily="2" charset="-78"/>
              </a:rPr>
              <a:t>گزارش تصویری</a:t>
            </a:r>
          </a:p>
          <a:p>
            <a:pPr algn="ctr">
              <a:lnSpc>
                <a:spcPct val="150000"/>
              </a:lnSpc>
            </a:pPr>
            <a:r>
              <a:rPr lang="fa-IR" sz="5400" dirty="0" smtClean="0">
                <a:cs typeface="B Titr" panose="00000700000000000000" pitchFamily="2" charset="-78"/>
              </a:rPr>
              <a:t> </a:t>
            </a:r>
            <a:r>
              <a:rPr lang="fa-IR" sz="8000" dirty="0" smtClean="0">
                <a:cs typeface="B Titr" panose="00000700000000000000" pitchFamily="2" charset="-78"/>
              </a:rPr>
              <a:t>هفته پژوهش و فناوری </a:t>
            </a:r>
            <a:endParaRPr lang="fa-IR" sz="5400" dirty="0" smtClean="0"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5400" dirty="0" smtClean="0">
                <a:cs typeface="B Titr" panose="00000700000000000000" pitchFamily="2" charset="-78"/>
              </a:rPr>
              <a:t>استان فارس</a:t>
            </a:r>
            <a:endParaRPr lang="en-US" sz="5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27269" y="4160520"/>
            <a:ext cx="24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051" y="4980086"/>
            <a:ext cx="2857980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fa-IR" sz="1400" dirty="0"/>
              <a:t>اصول و فنون مذاکره و فن بیان </a:t>
            </a:r>
            <a:r>
              <a:rPr lang="fa-IR" sz="1400" dirty="0" smtClean="0"/>
              <a:t>تکمیلی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fa-IR" sz="1800" dirty="0" smtClean="0"/>
              <a:t>ارائه </a:t>
            </a:r>
            <a:r>
              <a:rPr lang="fa-IR" sz="1800" dirty="0"/>
              <a:t>دهنده: دکتر </a:t>
            </a:r>
            <a:r>
              <a:rPr lang="fa-IR" sz="1800" dirty="0" smtClean="0"/>
              <a:t>زهرا همتیان تاریخ </a:t>
            </a:r>
            <a:r>
              <a:rPr lang="fa-IR" sz="1800" dirty="0"/>
              <a:t>برگزاری : آذرماه 1401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57FA-E3F8-4893-8EAE-D5E0CFE57548}" type="slidenum">
              <a:rPr lang="fa-IR" smtClean="0"/>
              <a:t>20</a:t>
            </a:fld>
            <a:endParaRPr lang="fa-IR"/>
          </a:p>
        </p:txBody>
      </p:sp>
      <p:sp>
        <p:nvSpPr>
          <p:cNvPr id="18" name="TextBox 17"/>
          <p:cNvSpPr txBox="1"/>
          <p:nvPr/>
        </p:nvSpPr>
        <p:spPr>
          <a:xfrm>
            <a:off x="5887865" y="4980086"/>
            <a:ext cx="2942967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1400" dirty="0" smtClean="0"/>
              <a:t>اصول و فنون مذاکره و فن بیان مقدماتی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fa-IR" sz="1600" dirty="0"/>
              <a:t>ارائه دهنده: دکتر زهرا همتیان </a:t>
            </a:r>
            <a:r>
              <a:rPr lang="fa-IR" sz="1600" dirty="0" smtClean="0"/>
              <a:t>  </a:t>
            </a:r>
            <a:r>
              <a:rPr lang="fa-IR" sz="1800" dirty="0" smtClean="0"/>
              <a:t>تاریخ </a:t>
            </a:r>
            <a:r>
              <a:rPr lang="fa-IR" sz="1800" dirty="0"/>
              <a:t>برگزاری : آذرماه </a:t>
            </a:r>
            <a:r>
              <a:rPr lang="fa-IR" sz="1800" dirty="0" smtClean="0"/>
              <a:t>1401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6751" y="4980086"/>
            <a:ext cx="2837569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600" dirty="0" smtClean="0"/>
              <a:t>رفتار شناسی دیسک مقدماتی                 </a:t>
            </a:r>
            <a:r>
              <a:rPr lang="fa-IR" sz="1800" dirty="0" smtClean="0"/>
              <a:t>ارائه دهنده: دکتر ساسان قرمزی تاریخ </a:t>
            </a:r>
            <a:r>
              <a:rPr lang="fa-IR" sz="1800" dirty="0"/>
              <a:t>برگزاری : آذرماه 1401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1430" y="5010220"/>
            <a:ext cx="2667889" cy="135331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400" dirty="0" smtClean="0"/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fa-IR" sz="1600" dirty="0"/>
              <a:t>رفتار شناسی دیسک </a:t>
            </a:r>
            <a:r>
              <a:rPr lang="fa-IR" sz="1600" dirty="0" smtClean="0"/>
              <a:t>تکمیلی                 </a:t>
            </a:r>
            <a:r>
              <a:rPr lang="fa-IR" sz="1600" dirty="0"/>
              <a:t>ارائه دهنده: دکتر ساسان قرمزی تاریخ برگزاری : آذرماه </a:t>
            </a:r>
            <a:r>
              <a:rPr lang="fa-IR" sz="1400" dirty="0"/>
              <a:t>1401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683431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آموزشی، پژوهشی و فناوری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430" y="1049613"/>
            <a:ext cx="2667889" cy="3731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928" y="1049612"/>
            <a:ext cx="2942967" cy="3731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2051" y="1049612"/>
            <a:ext cx="2942968" cy="3799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08" y="1049612"/>
            <a:ext cx="2562311" cy="36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728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159" y="1373685"/>
            <a:ext cx="2856752" cy="38145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999968" y="5447211"/>
            <a:ext cx="2862943" cy="1274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>
                <a:cs typeface="B Nazanin" panose="00000400000000000000" pitchFamily="2" charset="-78"/>
              </a:rPr>
              <a:t>مکاتبات اداری</a:t>
            </a:r>
          </a:p>
          <a:p>
            <a:pPr algn="ctr">
              <a:lnSpc>
                <a:spcPct val="100000"/>
              </a:lnSpc>
            </a:pPr>
            <a:r>
              <a:rPr lang="fa-IR" sz="2000" dirty="0">
                <a:cs typeface="B Nazanin" panose="00000400000000000000" pitchFamily="2" charset="-78"/>
              </a:rPr>
              <a:t>ارائه دهنده: دکتر زهرا همتیان </a:t>
            </a:r>
            <a:r>
              <a:rPr lang="fa-IR" dirty="0">
                <a:cs typeface="B Nazanin" panose="00000400000000000000" pitchFamily="2" charset="-78"/>
              </a:rPr>
              <a:t>تاریخ برگزاری : </a:t>
            </a:r>
            <a:r>
              <a:rPr lang="fa-IR" dirty="0" smtClean="0">
                <a:cs typeface="B Nazanin" panose="00000400000000000000" pitchFamily="2" charset="-78"/>
              </a:rPr>
              <a:t>آذرماه 1401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endParaRPr lang="en-US" sz="1400" dirty="0"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50" y="1388936"/>
            <a:ext cx="2710204" cy="3814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391" y="1388936"/>
            <a:ext cx="2710204" cy="3814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69" y="1373685"/>
            <a:ext cx="2593317" cy="38145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38905" y="5447211"/>
            <a:ext cx="2862943" cy="1274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کارآفرینی و فرایندهای تولید</a:t>
            </a:r>
            <a:endParaRPr lang="fa-IR" sz="2000" dirty="0">
              <a:cs typeface="B Nazanin" panose="00000400000000000000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dirty="0">
                <a:cs typeface="B Nazanin" panose="00000400000000000000" pitchFamily="2" charset="-78"/>
              </a:rPr>
              <a:t>ارائه دهنده: </a:t>
            </a:r>
            <a:r>
              <a:rPr lang="fa-IR" sz="1600" dirty="0">
                <a:cs typeface="B Nazanin" panose="00000400000000000000" pitchFamily="2" charset="-78"/>
              </a:rPr>
              <a:t>دکتر </a:t>
            </a:r>
            <a:r>
              <a:rPr lang="fa-IR" sz="1600" dirty="0" smtClean="0">
                <a:cs typeface="B Nazanin" panose="00000400000000000000" pitchFamily="2" charset="-78"/>
              </a:rPr>
              <a:t>سید احمد قریشی نژاد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cs typeface="B Nazanin" panose="00000400000000000000" pitchFamily="2" charset="-78"/>
              </a:rPr>
              <a:t>تاریخ </a:t>
            </a:r>
            <a:r>
              <a:rPr lang="fa-IR" dirty="0">
                <a:cs typeface="B Nazanin" panose="00000400000000000000" pitchFamily="2" charset="-78"/>
              </a:rPr>
              <a:t>برگزاری : </a:t>
            </a:r>
            <a:r>
              <a:rPr lang="fa-IR" dirty="0" smtClean="0">
                <a:cs typeface="B Nazanin" panose="00000400000000000000" pitchFamily="2" charset="-78"/>
              </a:rPr>
              <a:t>آذرماه 1401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endParaRPr lang="en-US" sz="1600" dirty="0"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024391" y="5447211"/>
            <a:ext cx="2710204" cy="1274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مهارت‌های فرزندپروری</a:t>
            </a:r>
            <a:endParaRPr lang="fa-IR" sz="2000" dirty="0">
              <a:cs typeface="B Nazanin" panose="00000400000000000000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dirty="0" smtClean="0">
                <a:cs typeface="B Nazanin" panose="00000400000000000000" pitchFamily="2" charset="-78"/>
              </a:rPr>
              <a:t>ارائه دهنده: دکتر مهدی کریمی تاریخ برگزاری : آذرماه 1401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endParaRPr lang="en-US" sz="1400" dirty="0" smtClean="0"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04503" y="5447211"/>
            <a:ext cx="2758440" cy="1274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مدیریت استرس</a:t>
            </a:r>
            <a:endParaRPr lang="fa-IR" sz="2000" dirty="0">
              <a:cs typeface="B Nazanin" panose="00000400000000000000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sz="2000" dirty="0">
                <a:cs typeface="B Nazanin" panose="00000400000000000000" pitchFamily="2" charset="-78"/>
              </a:rPr>
              <a:t>ارائه دهنده: دکتر </a:t>
            </a:r>
            <a:r>
              <a:rPr lang="fa-IR" sz="2000" dirty="0" smtClean="0">
                <a:cs typeface="B Nazanin" panose="00000400000000000000" pitchFamily="2" charset="-78"/>
              </a:rPr>
              <a:t>مهدی کریمی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cs typeface="B Nazanin" panose="00000400000000000000" pitchFamily="2" charset="-78"/>
              </a:rPr>
              <a:t>تاریخ </a:t>
            </a:r>
            <a:r>
              <a:rPr lang="fa-IR" dirty="0">
                <a:cs typeface="B Nazanin" panose="00000400000000000000" pitchFamily="2" charset="-78"/>
              </a:rPr>
              <a:t>برگزاری : </a:t>
            </a:r>
            <a:r>
              <a:rPr lang="fa-IR" dirty="0" smtClean="0">
                <a:cs typeface="B Nazanin" panose="00000400000000000000" pitchFamily="2" charset="-78"/>
              </a:rPr>
              <a:t>آذرماه 1401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endParaRPr lang="en-US" sz="1400" dirty="0"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5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gallery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1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وبینارها 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331" y="1163639"/>
            <a:ext cx="2900892" cy="39350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54" y="1163639"/>
            <a:ext cx="2995749" cy="398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5" y="1163639"/>
            <a:ext cx="2917371" cy="40321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95156" y="5447211"/>
            <a:ext cx="2862943" cy="1274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مدیریت زمان در راستای استفاده بهینه از منابع</a:t>
            </a: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ارائه دهنده: </a:t>
            </a:r>
            <a:r>
              <a:rPr lang="fa-IR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مهندس رحیم خورشیدی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تاریخ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برگزاری :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آذرماه 1401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endParaRPr lang="en-US" sz="1400" dirty="0"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1067888" y="5447211"/>
            <a:ext cx="2862943" cy="1274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آشنایی با ارزهای دیجیتال و شبکه‌های بلاکچین</a:t>
            </a: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ارائه دهنده: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مهندس عادل امانی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تاریخ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برگزاری :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آذرماه 1401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endParaRPr lang="en-US" sz="1400" dirty="0"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8350280" y="5447211"/>
            <a:ext cx="2862943" cy="1274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 dirty="0"/>
          </a:p>
          <a:p>
            <a:pPr algn="ctr">
              <a:lnSpc>
                <a:spcPct val="100000"/>
              </a:lnSpc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مهارت یادگیری در راستای افزایش بهره‌ وری</a:t>
            </a:r>
            <a:endParaRPr lang="fa-IR" sz="2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>
              <a:lnSpc>
                <a:spcPct val="10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ارائه دهنده: </a:t>
            </a:r>
            <a:r>
              <a:rPr lang="fa-IR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مهندس رحیم خورشیدی</a:t>
            </a:r>
          </a:p>
          <a:p>
            <a:pPr algn="ctr">
              <a:lnSpc>
                <a:spcPct val="100000"/>
              </a:lnSpc>
            </a:pP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تاریخ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برگزاری :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آذرماه 1401</a:t>
            </a:r>
            <a:r>
              <a:rPr lang="fa-IR" sz="1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1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4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25" y="1325562"/>
            <a:ext cx="5207645" cy="232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375" y="3886519"/>
            <a:ext cx="5068389" cy="265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0" y="1325562"/>
            <a:ext cx="5309971" cy="232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27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آموزشی 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پژوهشی و فناوری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532" y="4839714"/>
            <a:ext cx="2475335" cy="13259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532" y="1325967"/>
            <a:ext cx="2475335" cy="3293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90" y="1296370"/>
            <a:ext cx="2596676" cy="3352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24" y="1314884"/>
            <a:ext cx="2497782" cy="3323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90" y="4839714"/>
            <a:ext cx="2596676" cy="1325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24" y="4843745"/>
            <a:ext cx="2497782" cy="13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7730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85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965" y="1438602"/>
            <a:ext cx="2502195" cy="332953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52" y="1450769"/>
            <a:ext cx="2495004" cy="3329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1450769"/>
            <a:ext cx="2565544" cy="3305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965" y="4974173"/>
            <a:ext cx="2502196" cy="1544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252" y="4974173"/>
            <a:ext cx="2495004" cy="154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4974173"/>
            <a:ext cx="2565544" cy="15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3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prestig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875211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062" y="1005841"/>
            <a:ext cx="2579684" cy="4180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70" y="1024897"/>
            <a:ext cx="2670399" cy="4161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3" y="1024898"/>
            <a:ext cx="2724563" cy="4161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4" y="1005840"/>
            <a:ext cx="2562264" cy="4180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38" y="5298998"/>
            <a:ext cx="1700931" cy="1091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203" y="5298998"/>
            <a:ext cx="1700931" cy="1091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528" y="5298998"/>
            <a:ext cx="1700931" cy="1091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82" y="5298998"/>
            <a:ext cx="174360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734398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27269" y="4160520"/>
            <a:ext cx="24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B57FA-E3F8-4893-8EAE-D5E0CFE57548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268625" y="5461199"/>
            <a:ext cx="2731163" cy="126027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r>
              <a:rPr lang="fa-IR" sz="1200" dirty="0" smtClean="0">
                <a:cs typeface="B Koodak" panose="00000700000000000000" pitchFamily="2" charset="-78"/>
              </a:rPr>
              <a:t>آشنایی با دو بازار جهانی فارکس ، كريپتوكارنسي و بازار بورس ايران</a:t>
            </a:r>
            <a:r>
              <a:rPr lang="fa-IR" sz="1400" dirty="0" smtClean="0"/>
              <a:t> </a:t>
            </a:r>
            <a:endParaRPr lang="en-US" sz="1400" dirty="0" smtClean="0"/>
          </a:p>
          <a:p>
            <a:r>
              <a:rPr lang="fa-IR" sz="1200" dirty="0" smtClean="0">
                <a:cs typeface="B Titr" panose="00000700000000000000" pitchFamily="2" charset="-78"/>
              </a:rPr>
              <a:t>ارائه دهنده: دانشجو رقيه كار آموز</a:t>
            </a:r>
            <a:r>
              <a:rPr lang="fa-IR" sz="1600" dirty="0" smtClean="0"/>
              <a:t> </a:t>
            </a:r>
          </a:p>
          <a:p>
            <a:r>
              <a:rPr lang="fa-IR" sz="1400" dirty="0" smtClean="0"/>
              <a:t>تاریخ </a:t>
            </a:r>
            <a:r>
              <a:rPr lang="fa-IR" sz="1400" dirty="0"/>
              <a:t>برگزاری : </a:t>
            </a:r>
            <a:r>
              <a:rPr lang="fa-IR" sz="1400" dirty="0" smtClean="0"/>
              <a:t>20آذر</a:t>
            </a:r>
            <a:r>
              <a:rPr lang="fa-IR" sz="1600" dirty="0" smtClean="0"/>
              <a:t>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12" y="1083130"/>
            <a:ext cx="2880000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194" y="1027906"/>
            <a:ext cx="2880000" cy="423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978" y="1083130"/>
            <a:ext cx="2880000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588" y="1083130"/>
            <a:ext cx="2880000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275390" y="5456397"/>
            <a:ext cx="2731163" cy="130878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 smtClean="0"/>
          </a:p>
          <a:p>
            <a:r>
              <a:rPr lang="fa-IR" sz="1200" dirty="0" smtClean="0">
                <a:cs typeface="B Koodak" panose="00000700000000000000" pitchFamily="2" charset="-78"/>
              </a:rPr>
              <a:t>آموزش روش تناسب زماني در برآورد و محاسبه درآمد شركت ها </a:t>
            </a:r>
            <a:r>
              <a:rPr lang="fa-IR" sz="1400" dirty="0" smtClean="0"/>
              <a:t> </a:t>
            </a:r>
            <a:endParaRPr lang="en-US" sz="1400" dirty="0" smtClean="0"/>
          </a:p>
          <a:p>
            <a:r>
              <a:rPr lang="fa-IR" sz="1200" dirty="0" smtClean="0">
                <a:cs typeface="B Titr" panose="00000700000000000000" pitchFamily="2" charset="-78"/>
              </a:rPr>
              <a:t>ارائه دهنده: استاد فاطمه عباس پور </a:t>
            </a:r>
            <a:r>
              <a:rPr lang="fa-IR" sz="1600" dirty="0" smtClean="0"/>
              <a:t> </a:t>
            </a:r>
          </a:p>
          <a:p>
            <a:r>
              <a:rPr lang="fa-IR" sz="1400" dirty="0" smtClean="0"/>
              <a:t>تاریخ </a:t>
            </a:r>
            <a:r>
              <a:rPr lang="fa-IR" sz="1400" dirty="0"/>
              <a:t>برگزاری : </a:t>
            </a:r>
            <a:r>
              <a:rPr lang="fa-IR" sz="1400" dirty="0" smtClean="0"/>
              <a:t>21آذر1401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238589" y="5377373"/>
            <a:ext cx="2731163" cy="136275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fa-IR" sz="1200" dirty="0">
                <a:cs typeface="B Koodak" panose="00000700000000000000" pitchFamily="2" charset="-78"/>
              </a:rPr>
              <a:t>نقش قصه ها در پرورش تفکر انتقادی</a:t>
            </a:r>
          </a:p>
          <a:p>
            <a:pPr>
              <a:lnSpc>
                <a:spcPct val="100000"/>
              </a:lnSpc>
            </a:pPr>
            <a:r>
              <a:rPr lang="fa-IR" sz="1200" dirty="0">
                <a:cs typeface="B Koodak" panose="00000700000000000000" pitchFamily="2" charset="-78"/>
              </a:rPr>
              <a:t> با محوریت داستان</a:t>
            </a:r>
          </a:p>
          <a:p>
            <a:pPr>
              <a:lnSpc>
                <a:spcPct val="100000"/>
              </a:lnSpc>
            </a:pPr>
            <a:r>
              <a:rPr lang="fa-IR" sz="1200" dirty="0">
                <a:cs typeface="B Koodak" panose="00000700000000000000" pitchFamily="2" charset="-78"/>
              </a:rPr>
              <a:t>( یکی بود دو تا نبود) </a:t>
            </a:r>
          </a:p>
          <a:p>
            <a:r>
              <a:rPr lang="fa-IR" sz="1200" dirty="0" smtClean="0">
                <a:cs typeface="B Titr" panose="00000700000000000000" pitchFamily="2" charset="-78"/>
              </a:rPr>
              <a:t>ارائه دهنده: استاد زهرا رستگار </a:t>
            </a:r>
            <a:endParaRPr lang="fa-IR" sz="1600" dirty="0" smtClean="0"/>
          </a:p>
          <a:p>
            <a:r>
              <a:rPr lang="fa-IR" sz="1400" dirty="0" smtClean="0"/>
              <a:t>تاریخ </a:t>
            </a:r>
            <a:r>
              <a:rPr lang="fa-IR" sz="1400" dirty="0"/>
              <a:t>برگزاری : </a:t>
            </a:r>
            <a:r>
              <a:rPr lang="fa-IR" sz="1400" dirty="0" smtClean="0"/>
              <a:t>21آذر</a:t>
            </a:r>
            <a:r>
              <a:rPr lang="fa-IR" sz="1600" dirty="0" smtClean="0"/>
              <a:t>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58613" y="5456397"/>
            <a:ext cx="2731163" cy="1283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200" dirty="0">
                <a:cs typeface="B Koodak" panose="00000700000000000000" pitchFamily="2" charset="-78"/>
              </a:rPr>
              <a:t>نقش ، خدمات و كاربرد هوش مصنوعي و يادگيري ماشين در صنايع پزشكي ، زندگي و صنعت رسانه </a:t>
            </a:r>
          </a:p>
          <a:p>
            <a:r>
              <a:rPr lang="fa-IR" sz="1400" dirty="0" smtClean="0"/>
              <a:t> </a:t>
            </a:r>
            <a:r>
              <a:rPr lang="fa-IR" sz="1200" dirty="0" smtClean="0">
                <a:cs typeface="B Titr" panose="00000700000000000000" pitchFamily="2" charset="-78"/>
              </a:rPr>
              <a:t>ارائه دهنده: استاد مريم راستي </a:t>
            </a:r>
            <a:endParaRPr lang="fa-IR" sz="1600" dirty="0" smtClean="0"/>
          </a:p>
          <a:p>
            <a:r>
              <a:rPr lang="fa-IR" sz="1400" dirty="0" smtClean="0"/>
              <a:t>تاریخ </a:t>
            </a:r>
            <a:r>
              <a:rPr lang="fa-IR" sz="1400" dirty="0"/>
              <a:t>برگزاری : </a:t>
            </a:r>
            <a:r>
              <a:rPr lang="fa-IR" sz="1400" dirty="0" smtClean="0"/>
              <a:t>20آذر1401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9072277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82296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97537" y="6638734"/>
            <a:ext cx="2743200" cy="366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AB7077-1FCB-477B-AA35-ECBFD537B0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484" y="5388885"/>
            <a:ext cx="2731163" cy="12498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r>
              <a:rPr lang="fa-IR" sz="1200" dirty="0" smtClean="0">
                <a:cs typeface="B Koodak" panose="00000700000000000000" pitchFamily="2" charset="-78"/>
              </a:rPr>
              <a:t>ضبط ، تدوين و توليد محتوا </a:t>
            </a:r>
          </a:p>
          <a:p>
            <a:r>
              <a:rPr lang="fa-IR" sz="1200" dirty="0" smtClean="0">
                <a:cs typeface="B Koodak" panose="00000700000000000000" pitchFamily="2" charset="-78"/>
              </a:rPr>
              <a:t>با نرم افزار كمتازيا </a:t>
            </a:r>
            <a:endParaRPr lang="en-US" sz="1400" dirty="0" smtClean="0"/>
          </a:p>
          <a:p>
            <a:r>
              <a:rPr lang="fa-IR" sz="1200" dirty="0" smtClean="0">
                <a:cs typeface="B Titr" panose="00000700000000000000" pitchFamily="2" charset="-78"/>
              </a:rPr>
              <a:t>ارائه دهنده: استاد مهرناز خوب </a:t>
            </a:r>
            <a:endParaRPr lang="fa-IR" sz="1600" dirty="0" smtClean="0"/>
          </a:p>
          <a:p>
            <a:r>
              <a:rPr lang="fa-IR" sz="1400" dirty="0" smtClean="0"/>
              <a:t>تاریخ </a:t>
            </a:r>
            <a:r>
              <a:rPr lang="fa-IR" sz="1400" dirty="0"/>
              <a:t>برگزاری : </a:t>
            </a:r>
            <a:r>
              <a:rPr lang="fa-IR" sz="1400" dirty="0" smtClean="0"/>
              <a:t>22آذر</a:t>
            </a:r>
            <a:r>
              <a:rPr lang="fa-IR" sz="1600" dirty="0" smtClean="0"/>
              <a:t>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262327" y="5355006"/>
            <a:ext cx="2731163" cy="123585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r>
              <a:rPr lang="fa-IR" sz="1200" dirty="0" smtClean="0">
                <a:cs typeface="B Koodak" panose="00000700000000000000" pitchFamily="2" charset="-78"/>
              </a:rPr>
              <a:t>انواع بازارهاي مالي و كاركرد آن در ايران </a:t>
            </a:r>
            <a:r>
              <a:rPr lang="fa-IR" sz="1400" dirty="0" smtClean="0"/>
              <a:t> </a:t>
            </a:r>
            <a:endParaRPr lang="en-US" sz="1400" dirty="0" smtClean="0"/>
          </a:p>
          <a:p>
            <a:r>
              <a:rPr lang="fa-IR" sz="1200" dirty="0" smtClean="0">
                <a:cs typeface="B Titr" panose="00000700000000000000" pitchFamily="2" charset="-78"/>
              </a:rPr>
              <a:t>ارائه دهنده: استاد فاطمه عباس پور </a:t>
            </a:r>
            <a:r>
              <a:rPr lang="fa-IR" sz="1600" dirty="0" smtClean="0"/>
              <a:t> </a:t>
            </a:r>
          </a:p>
          <a:p>
            <a:r>
              <a:rPr lang="fa-IR" sz="1400" dirty="0" smtClean="0"/>
              <a:t>تاریخ </a:t>
            </a:r>
            <a:r>
              <a:rPr lang="fa-IR" sz="1400" dirty="0"/>
              <a:t>برگزاری : </a:t>
            </a:r>
            <a:r>
              <a:rPr lang="fa-IR" sz="1400" dirty="0" smtClean="0"/>
              <a:t>23آذر</a:t>
            </a:r>
            <a:r>
              <a:rPr lang="fa-IR" sz="1600" dirty="0" smtClean="0"/>
              <a:t>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225526" y="5329947"/>
            <a:ext cx="2731163" cy="12609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400" dirty="0" smtClean="0">
                <a:cs typeface="B Koodak" panose="00000700000000000000" pitchFamily="2" charset="-78"/>
              </a:rPr>
              <a:t>قلاب بافي  </a:t>
            </a:r>
            <a:endParaRPr lang="fa-IR" sz="1400" dirty="0">
              <a:cs typeface="B Koodak" panose="00000700000000000000" pitchFamily="2" charset="-78"/>
            </a:endParaRPr>
          </a:p>
          <a:p>
            <a:r>
              <a:rPr lang="fa-IR" sz="1400" dirty="0" smtClean="0">
                <a:cs typeface="B Titr" panose="00000700000000000000" pitchFamily="2" charset="-78"/>
              </a:rPr>
              <a:t>ارائه دهنده: استاد زهرا حسيني</a:t>
            </a:r>
            <a:endParaRPr lang="fa-IR" sz="1800" dirty="0" smtClean="0"/>
          </a:p>
          <a:p>
            <a:r>
              <a:rPr lang="fa-IR" sz="1600" dirty="0" smtClean="0"/>
              <a:t>تاریخ </a:t>
            </a:r>
            <a:r>
              <a:rPr lang="fa-IR" sz="1600" dirty="0"/>
              <a:t>برگزاری : </a:t>
            </a:r>
            <a:r>
              <a:rPr lang="fa-IR" sz="1600" dirty="0" smtClean="0"/>
              <a:t>23آذر1401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245550" y="5355005"/>
            <a:ext cx="2731163" cy="128372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400" dirty="0" smtClean="0">
                <a:cs typeface="B Koodak" panose="00000700000000000000" pitchFamily="2" charset="-78"/>
              </a:rPr>
              <a:t>ثبت دفاتر روزنامه و كل </a:t>
            </a:r>
            <a:endParaRPr lang="fa-IR" sz="1400" dirty="0">
              <a:cs typeface="B Koodak" panose="00000700000000000000" pitchFamily="2" charset="-78"/>
            </a:endParaRPr>
          </a:p>
          <a:p>
            <a:r>
              <a:rPr lang="fa-IR" sz="1600" dirty="0" smtClean="0"/>
              <a:t> </a:t>
            </a:r>
            <a:r>
              <a:rPr lang="fa-IR" sz="1400" dirty="0" smtClean="0">
                <a:cs typeface="B Titr" panose="00000700000000000000" pitchFamily="2" charset="-78"/>
              </a:rPr>
              <a:t>ارائه دهنده: استاد زهرا ايماني</a:t>
            </a:r>
            <a:endParaRPr lang="fa-IR" sz="1800" dirty="0" smtClean="0"/>
          </a:p>
          <a:p>
            <a:r>
              <a:rPr lang="fa-IR" sz="1600" dirty="0" smtClean="0"/>
              <a:t>تاریخ </a:t>
            </a:r>
            <a:r>
              <a:rPr lang="fa-IR" sz="1600" dirty="0"/>
              <a:t>برگزاری : </a:t>
            </a:r>
            <a:r>
              <a:rPr lang="fa-IR" sz="1600" dirty="0" smtClean="0"/>
              <a:t>22آذر1401</a:t>
            </a:r>
            <a:endParaRPr lang="en-US" sz="1600" dirty="0"/>
          </a:p>
          <a:p>
            <a:endParaRPr lang="en-US" sz="1800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13" y="940525"/>
            <a:ext cx="2880000" cy="422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131" y="940525"/>
            <a:ext cx="2880000" cy="422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908" y="940525"/>
            <a:ext cx="2880000" cy="422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107" y="940525"/>
            <a:ext cx="2880000" cy="422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959088"/>
      </p:ext>
    </p:extLst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8274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آموزشی 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پژوهشی 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29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AB7077-1FCB-477B-AA35-ECBFD537B0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547" y="5298388"/>
            <a:ext cx="2731163" cy="130878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r>
              <a:rPr lang="fa-IR" sz="1400" dirty="0" smtClean="0">
                <a:cs typeface="B Koodak" panose="00000700000000000000" pitchFamily="2" charset="-78"/>
              </a:rPr>
              <a:t>اديت عكس </a:t>
            </a:r>
            <a:r>
              <a:rPr lang="fa-IR" sz="1600" dirty="0" smtClean="0"/>
              <a:t> </a:t>
            </a:r>
            <a:endParaRPr lang="en-US" sz="1600" dirty="0" smtClean="0"/>
          </a:p>
          <a:p>
            <a:r>
              <a:rPr lang="fa-IR" sz="1400" dirty="0" smtClean="0">
                <a:cs typeface="B Titr" panose="00000700000000000000" pitchFamily="2" charset="-78"/>
              </a:rPr>
              <a:t>ارائه دهنده: استاد مريم حسامي </a:t>
            </a:r>
            <a:endParaRPr lang="fa-IR" sz="1800" dirty="0" smtClean="0"/>
          </a:p>
          <a:p>
            <a:r>
              <a:rPr lang="fa-IR" sz="1600" dirty="0" smtClean="0"/>
              <a:t>تاریخ </a:t>
            </a:r>
            <a:r>
              <a:rPr lang="fa-IR" sz="1600" dirty="0"/>
              <a:t>برگزاری : </a:t>
            </a:r>
            <a:r>
              <a:rPr lang="fa-IR" sz="1600" dirty="0" smtClean="0"/>
              <a:t>23آذر1401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275390" y="5298388"/>
            <a:ext cx="2731163" cy="130878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 rtl="1"/>
            <a:r>
              <a:rPr lang="fa-IR" sz="1400" dirty="0" smtClean="0">
                <a:cs typeface="B Koodak" panose="00000700000000000000" pitchFamily="2" charset="-78"/>
              </a:rPr>
              <a:t>آموزش نرم افزار </a:t>
            </a:r>
            <a:r>
              <a:rPr lang="en-US" sz="1400" dirty="0" err="1" smtClean="0">
                <a:cs typeface="B Koodak" panose="00000700000000000000" pitchFamily="2" charset="-78"/>
              </a:rPr>
              <a:t>proshow</a:t>
            </a:r>
            <a:r>
              <a:rPr lang="fa-IR" sz="1400" dirty="0" smtClean="0">
                <a:cs typeface="B Koodak" panose="00000700000000000000" pitchFamily="2" charset="-78"/>
              </a:rPr>
              <a:t> </a:t>
            </a:r>
            <a:r>
              <a:rPr lang="fa-IR" sz="1600" dirty="0" smtClean="0"/>
              <a:t> </a:t>
            </a:r>
            <a:endParaRPr lang="en-US" sz="1600" dirty="0" smtClean="0"/>
          </a:p>
          <a:p>
            <a:r>
              <a:rPr lang="fa-IR" sz="1400" dirty="0" smtClean="0">
                <a:cs typeface="B Titr" panose="00000700000000000000" pitchFamily="2" charset="-78"/>
              </a:rPr>
              <a:t>ارائه دهنده: دانشجو مريم پناه پوري</a:t>
            </a:r>
            <a:endParaRPr lang="fa-IR" sz="1800" dirty="0" smtClean="0"/>
          </a:p>
          <a:p>
            <a:r>
              <a:rPr lang="fa-IR" sz="1600" dirty="0" smtClean="0"/>
              <a:t>تاریخ </a:t>
            </a:r>
            <a:r>
              <a:rPr lang="fa-IR" sz="1600" dirty="0"/>
              <a:t>برگزاری </a:t>
            </a:r>
            <a:r>
              <a:rPr lang="fa-IR" sz="1600" dirty="0" smtClean="0"/>
              <a:t>:28آذر1401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9238589" y="5298388"/>
            <a:ext cx="2731163" cy="130878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fa-IR" sz="1800" dirty="0" smtClean="0"/>
              <a:t>آموزش طراحي لوگو</a:t>
            </a:r>
            <a:r>
              <a:rPr lang="fa-IR" sz="1400" dirty="0" smtClean="0">
                <a:cs typeface="B Koodak" panose="00000700000000000000" pitchFamily="2" charset="-78"/>
              </a:rPr>
              <a:t> </a:t>
            </a:r>
            <a:endParaRPr lang="fa-IR" sz="1400" dirty="0">
              <a:cs typeface="B Koodak" panose="000007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1400" dirty="0" smtClean="0">
                <a:cs typeface="B Titr" panose="00000700000000000000" pitchFamily="2" charset="-78"/>
              </a:rPr>
              <a:t>ارائه دهنده: دانشجو نيلوفر جوكار </a:t>
            </a:r>
            <a:endParaRPr lang="fa-IR" sz="1800" dirty="0" smtClean="0"/>
          </a:p>
          <a:p>
            <a:pPr>
              <a:lnSpc>
                <a:spcPct val="200000"/>
              </a:lnSpc>
            </a:pPr>
            <a:r>
              <a:rPr lang="fa-IR" sz="1600" dirty="0" smtClean="0"/>
              <a:t>تاریخ </a:t>
            </a:r>
            <a:r>
              <a:rPr lang="fa-IR" sz="1600" dirty="0"/>
              <a:t>برگزاری : </a:t>
            </a:r>
            <a:r>
              <a:rPr lang="fa-IR" sz="1600" dirty="0" smtClean="0"/>
              <a:t>29آذر1401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58613" y="5298388"/>
            <a:ext cx="2731163" cy="130878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chemeClr val="dk1"/>
                </a:solidFill>
                <a:latin typeface="Arabic Typesetting" panose="03020402040406030203" pitchFamily="66" charset="-78"/>
                <a:cs typeface="B Nazanin" panose="000004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fa-IR" sz="1400" dirty="0" smtClean="0">
                <a:cs typeface="B Koodak" panose="00000700000000000000" pitchFamily="2" charset="-78"/>
              </a:rPr>
              <a:t>آموزش اصولي ساخت اسلايد هاي نمايشي با پاورپوينت</a:t>
            </a:r>
            <a:endParaRPr lang="fa-IR" sz="1400" dirty="0">
              <a:cs typeface="B Koodak" panose="00000700000000000000" pitchFamily="2" charset="-78"/>
            </a:endParaRPr>
          </a:p>
          <a:p>
            <a:r>
              <a:rPr lang="fa-IR" sz="1600" dirty="0" smtClean="0"/>
              <a:t> </a:t>
            </a:r>
            <a:r>
              <a:rPr lang="fa-IR" sz="1400" dirty="0" smtClean="0">
                <a:cs typeface="B Titr" panose="00000700000000000000" pitchFamily="2" charset="-78"/>
              </a:rPr>
              <a:t>ارائه دهنده: دانشجو اسماءبربازو</a:t>
            </a:r>
            <a:endParaRPr lang="fa-IR" sz="1800" dirty="0" smtClean="0"/>
          </a:p>
          <a:p>
            <a:r>
              <a:rPr lang="fa-IR" sz="1600" dirty="0" smtClean="0"/>
              <a:t>تاریخ </a:t>
            </a:r>
            <a:r>
              <a:rPr lang="fa-IR" sz="1600" dirty="0"/>
              <a:t>برگزاری : </a:t>
            </a:r>
            <a:r>
              <a:rPr lang="fa-IR" sz="1600" dirty="0" smtClean="0"/>
              <a:t>27آذر1401</a:t>
            </a:r>
            <a:endParaRPr lang="en-US" sz="1600" dirty="0"/>
          </a:p>
          <a:p>
            <a:endParaRPr lang="en-US" sz="1800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28" y="972088"/>
            <a:ext cx="2880000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354" y="972088"/>
            <a:ext cx="2880000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553" y="972088"/>
            <a:ext cx="2880000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698" y="972088"/>
            <a:ext cx="2880000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19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5" y="1815738"/>
            <a:ext cx="10985862" cy="47548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19051" y="156754"/>
            <a:ext cx="9953897" cy="1508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دانشگاه فنی و حرفه‌ای استان فارس</a:t>
            </a:r>
            <a:br>
              <a:rPr lang="fa-IR" sz="4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دانشکده فنی و مهندسی شهید باهنر شیراز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9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9714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335" y="1075031"/>
            <a:ext cx="3213465" cy="239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316" y="1075031"/>
            <a:ext cx="3136308" cy="239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37" y="1114264"/>
            <a:ext cx="3139768" cy="235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730" y="3869637"/>
            <a:ext cx="3540035" cy="248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246" y="3869636"/>
            <a:ext cx="3631474" cy="248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248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4845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برگزاری وبینارها  و  کارگاه آموزشی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، پژوهشی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و فناوری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7269" y="4160520"/>
            <a:ext cx="248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CB57FA-E3F8-4893-8EAE-D5E0CFE57548}" type="slidenum">
              <a:rPr lang="fa-IR" smtClean="0"/>
              <a:pPr/>
              <a:t>31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1" y="3132787"/>
            <a:ext cx="2025029" cy="322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874" y="1375365"/>
            <a:ext cx="2072555" cy="2969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541" y="3132786"/>
            <a:ext cx="2072554" cy="322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748" y="1375365"/>
            <a:ext cx="2097436" cy="2969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024" y="3132786"/>
            <a:ext cx="2276642" cy="322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14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32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57" y="3239589"/>
            <a:ext cx="5460273" cy="311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" y="522515"/>
            <a:ext cx="5462453" cy="5833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loud 7"/>
          <p:cNvSpPr/>
          <p:nvPr/>
        </p:nvSpPr>
        <p:spPr>
          <a:xfrm>
            <a:off x="6309360" y="143692"/>
            <a:ext cx="5669280" cy="27307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مسابقات هفته پژوهش و فناوری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147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fallOve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227"/>
            <a:ext cx="10515600" cy="14604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13" y="1371600"/>
            <a:ext cx="9757955" cy="4984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4034" y="391886"/>
            <a:ext cx="9666515" cy="74458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گزارش عملکرد هفته پژوهش و فناوری 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1401دانشگاه فنی و حرفه‌ای فارس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035" y="1397727"/>
            <a:ext cx="9771016" cy="4958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54034" y="391886"/>
            <a:ext cx="9771017" cy="74458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گزارش عملکرد هفته پژوهش و فناوری 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1401دانشگاه فنی و حرفه‌ای فارس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150" y="1410790"/>
            <a:ext cx="9758901" cy="47220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66152" y="418012"/>
            <a:ext cx="9758900" cy="74458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گزارش عملکرد هفته پژوهش و فناوری 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1401دانشگاه فنی و حرفه‌ای فارس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ferris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" y="-189007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4320" y="26419"/>
            <a:ext cx="989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گزارش تصویری از دستاوردهای دانشجویی هفته پژوهش و فناوری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0" y="3871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6720" y="3412573"/>
            <a:ext cx="17688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  <a:latin typeface="B Zar" panose="00000400000000000000" pitchFamily="2" charset="-78"/>
                <a:cs typeface="B Zar" panose="00000400000000000000" pitchFamily="2" charset="-78"/>
              </a:rPr>
              <a:t>ست </a:t>
            </a:r>
            <a:r>
              <a:rPr lang="fa-IR" b="1" dirty="0" smtClean="0">
                <a:solidFill>
                  <a:schemeClr val="bg1"/>
                </a:solidFill>
                <a:latin typeface="B Zar" panose="00000400000000000000" pitchFamily="2" charset="-78"/>
                <a:cs typeface="B Zar" panose="00000400000000000000" pitchFamily="2" charset="-78"/>
              </a:rPr>
              <a:t>آزمایشگاهی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320" y="6475703"/>
            <a:ext cx="20986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شماتیک کوره القایی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3" y="897350"/>
            <a:ext cx="2414376" cy="21201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725" y="978788"/>
            <a:ext cx="2414376" cy="20387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68" y="889491"/>
            <a:ext cx="2414376" cy="21280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532" y="956308"/>
            <a:ext cx="2414376" cy="2061211"/>
          </a:xfrm>
          <a:prstGeom prst="rect">
            <a:avLst/>
          </a:prstGeom>
        </p:spPr>
      </p:pic>
      <p:pic>
        <p:nvPicPr>
          <p:cNvPr id="32" name="Picture 31" descr="Z:\فارغ التحصيلان\گزارش\WhatsApp Image 2022-01-01 at 11.18.31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68" y="3276223"/>
            <a:ext cx="2414376" cy="27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Z:\فارغ التحصيلان\گزارش\WhatsApp Image 2022-01-01 at 11.16.49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532" y="3276222"/>
            <a:ext cx="2414376" cy="27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Z:\فارغ التحصيلان\گزارش\WhatsApp Image 2022-01-01 at 11.18.34 (1)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567" y="3412573"/>
            <a:ext cx="2319534" cy="25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Z:\فارغ التحصيلان\گزارش\WhatsApp Image 2022-01-01 at 11.16.51 (1)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63" y="3276223"/>
            <a:ext cx="2356390" cy="27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گزارش تصویری از دستاوردهای دانشجویی هفته پژوهش و فناوری</a:t>
            </a:r>
            <a:r>
              <a:rPr lang="en-US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37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86" y="992779"/>
            <a:ext cx="2695575" cy="184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74" y="992778"/>
            <a:ext cx="5364658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9" y="992779"/>
            <a:ext cx="2839215" cy="184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75" y="4121052"/>
            <a:ext cx="5364657" cy="2417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86" y="3105299"/>
            <a:ext cx="2695575" cy="1490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85" y="4805253"/>
            <a:ext cx="2695575" cy="1733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4947" y="3022404"/>
            <a:ext cx="2839215" cy="1573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7" y="4805252"/>
            <a:ext cx="2839215" cy="17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8849" y="5937063"/>
            <a:ext cx="538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solidFill>
                  <a:schemeClr val="bg1"/>
                </a:solidFill>
                <a:cs typeface="B Titr" panose="00000700000000000000" pitchFamily="2" charset="-78"/>
              </a:rPr>
              <a:t>با تشکر از توجه شما</a:t>
            </a:r>
            <a:endParaRPr lang="en-US" sz="4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0"/>
            <a:ext cx="12192000" cy="675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7886" y="5259954"/>
            <a:ext cx="8716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solidFill>
                  <a:schemeClr val="bg1"/>
                </a:solidFill>
                <a:cs typeface="B Titr" panose="00000700000000000000" pitchFamily="2" charset="-78"/>
              </a:rPr>
              <a:t>با تشکر از توجه شما</a:t>
            </a:r>
            <a:endParaRPr lang="en-US" sz="44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400" dirty="0" smtClean="0">
                <a:solidFill>
                  <a:schemeClr val="bg1"/>
                </a:solidFill>
                <a:cs typeface="B Titr" panose="00000700000000000000" pitchFamily="2" charset="-78"/>
              </a:rPr>
              <a:t>دانشگاه فنی و حرفه‌ای استان فارس</a:t>
            </a:r>
            <a:endParaRPr lang="en-US" sz="4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9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5354" y="136923"/>
            <a:ext cx="11421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نمایی از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دانشگاه فنی و حرفه‌ای استان فارس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20" y="3891951"/>
            <a:ext cx="5200105" cy="2874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3" y="930633"/>
            <a:ext cx="5251269" cy="2801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3" y="3878943"/>
            <a:ext cx="5251269" cy="288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18" y="930633"/>
            <a:ext cx="5200107" cy="28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3000">
        <p14:switch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3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487" y="1489165"/>
            <a:ext cx="5346926" cy="2445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78" y="1489165"/>
            <a:ext cx="5400108" cy="24296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487" y="4133641"/>
            <a:ext cx="5346926" cy="25878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F7EAB-4E67-4373-B1C8-B4026F762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8" y="4133641"/>
            <a:ext cx="5400108" cy="25878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822960" y="130629"/>
            <a:ext cx="10530840" cy="118872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>
                <a:cs typeface="B Titr" panose="00000700000000000000" pitchFamily="2" charset="-78"/>
              </a:rPr>
              <a:t>دانشگاه فنی و حرفه‌ای استان فارس</a:t>
            </a:r>
            <a:br>
              <a:rPr lang="fa-IR" sz="4800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آموزشکده‌های تابعه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4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28761"/>
            <a:ext cx="5131526" cy="5010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160" y="1528760"/>
            <a:ext cx="5120640" cy="5010152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058091" y="301169"/>
            <a:ext cx="10071463" cy="104502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تقویم و عناوین روزهای هفته پژوهش و فناوری </a:t>
            </a:r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سال 1401 استان 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فارس</a:t>
            </a:r>
            <a:r>
              <a:rPr lang="en-US" sz="32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47348"/>
      </p:ext>
    </p:extLst>
  </p:cSld>
  <p:clrMapOvr>
    <a:masterClrMapping/>
  </p:clrMapOvr>
  <p:transition spd="slow" advTm="8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6125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هفته پژوهش و فناوری استان فارس سال 1401 به روایت تصویر</a:t>
            </a:r>
            <a:endParaRPr lang="fa-IR" sz="40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en-US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915" y="2896873"/>
            <a:ext cx="2796540" cy="186436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62" y="862032"/>
            <a:ext cx="2826292" cy="190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329" y="888451"/>
            <a:ext cx="2850185" cy="18746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844809"/>
            <a:ext cx="2857603" cy="1918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455" y="2919669"/>
            <a:ext cx="2819059" cy="1841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2896873"/>
            <a:ext cx="2857603" cy="1864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62" y="4779997"/>
            <a:ext cx="2826292" cy="19211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329" y="4779996"/>
            <a:ext cx="2850185" cy="19414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4779996"/>
            <a:ext cx="2857602" cy="192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63" y="2896873"/>
            <a:ext cx="2826292" cy="18643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914" y="4779996"/>
            <a:ext cx="2796541" cy="19211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915" y="844809"/>
            <a:ext cx="2796540" cy="1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24" y="420074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هفته پژوهش و فناوری استان فارس سال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 1401 به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روایت تصویر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508" y="1068987"/>
            <a:ext cx="3270416" cy="2103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332" y="1038961"/>
            <a:ext cx="3605145" cy="2088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3" y="1038961"/>
            <a:ext cx="3408219" cy="2223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704" y="3494847"/>
            <a:ext cx="2810690" cy="249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2755" y="3494847"/>
            <a:ext cx="2784582" cy="249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436" y="3494847"/>
            <a:ext cx="2843380" cy="249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07" y="3494847"/>
            <a:ext cx="2810690" cy="249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54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000">
        <p14:glitter pattern="hexago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هفته پژوهش و فناوری استان فارس سال </a:t>
            </a:r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1401 به </a:t>
            </a:r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روایت تصویر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109" y="1005841"/>
            <a:ext cx="5563415" cy="2586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90" y="1005840"/>
            <a:ext cx="5499462" cy="258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109" y="3832520"/>
            <a:ext cx="5563416" cy="275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90" y="3832520"/>
            <a:ext cx="5499462" cy="275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6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9799</TotalTime>
  <Words>904</Words>
  <Application>Microsoft Office PowerPoint</Application>
  <PresentationFormat>Widescreen</PresentationFormat>
  <Paragraphs>180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2  Lotus</vt:lpstr>
      <vt:lpstr>2  Titr</vt:lpstr>
      <vt:lpstr>Andalus</vt:lpstr>
      <vt:lpstr>Arabic Typesetting</vt:lpstr>
      <vt:lpstr>Arial</vt:lpstr>
      <vt:lpstr>B Koodak</vt:lpstr>
      <vt:lpstr>B Nazanin</vt:lpstr>
      <vt:lpstr>B Titr</vt:lpstr>
      <vt:lpstr>B Zar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هفته پژوهش و فناوری استان فارس سال  1401 به روایت تصویر </vt:lpstr>
      <vt:lpstr>هفته پژوهش و فناوری استان فارس سال 1401 به روایت تصویر </vt:lpstr>
      <vt:lpstr>هفته پژوهش و فناوری استان فارس سال  1401 به روایت تصویر </vt:lpstr>
      <vt:lpstr>هفته پژوهش و فناوری استان فارس سال  1401 به روایت تصویر</vt:lpstr>
      <vt:lpstr>بازدید اساتید، کارکنان و دانشجویان از صنایع و شرکت‌ها به مناسبت هفته پژوهش</vt:lpstr>
      <vt:lpstr>بازدید اساتید، کارکنان و دانشجویان از صنایع و شرکت‌ها به مناسبت هفته پژوهش</vt:lpstr>
      <vt:lpstr>بازدید اساتید ، کارکنان و دانشجویان از صنایع و شرکت‌ها به مناسبت هفته پژوهش</vt:lpstr>
      <vt:lpstr>بازدید اساتید، کارکنان و دانشجویان از صنایع و شرکت‌ها به مناسبت هفته پژوهش</vt:lpstr>
      <vt:lpstr>مراکز زیرمجموعه دانشگاه فنی و حرفه‌ای استان فارس </vt:lpstr>
      <vt:lpstr>PowerPoint Presentation</vt:lpstr>
      <vt:lpstr>PowerPoint Presentation</vt:lpstr>
      <vt:lpstr>PowerPoint Presentation</vt:lpstr>
      <vt:lpstr>PowerPoint Presentation</vt:lpstr>
      <vt:lpstr>برگزاری وبینارها  و  کارگاه آموزشی،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برگزاری وبینارها  و  کارگاه آموزشی ، پژوهشی و فناوری</vt:lpstr>
      <vt:lpstr>PowerPoint Presentation</vt:lpstr>
      <vt:lpstr> </vt:lpstr>
      <vt:lpstr>PowerPoint Presentation</vt:lpstr>
      <vt:lpstr>PowerPoint Presentation</vt:lpstr>
      <vt:lpstr>PowerPoint Presentation</vt:lpstr>
      <vt:lpstr>گزارش تصویری از دستاوردهای دانشجویی هفته پژوهش و فناوری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</dc:creator>
  <cp:lastModifiedBy>Ahmadi</cp:lastModifiedBy>
  <cp:revision>811</cp:revision>
  <cp:lastPrinted>2021-01-10T07:17:36Z</cp:lastPrinted>
  <dcterms:created xsi:type="dcterms:W3CDTF">2020-12-03T11:02:07Z</dcterms:created>
  <dcterms:modified xsi:type="dcterms:W3CDTF">2022-12-26T11:20:18Z</dcterms:modified>
</cp:coreProperties>
</file>