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365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58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3066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53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5619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1121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7310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723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696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619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A7DE-D6B0-4C11-853E-944E6F799FE6}" type="datetimeFigureOut">
              <a:rPr lang="fa-IR" smtClean="0"/>
              <a:pPr/>
              <a:t>22/04/1444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1CC7A-F09C-4595-B16D-9BAF72B7FE1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3593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842366"/>
            <a:ext cx="6783079" cy="38770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18373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" name="Rectangle 1"/>
          <p:cNvSpPr/>
          <p:nvPr/>
        </p:nvSpPr>
        <p:spPr>
          <a:xfrm>
            <a:off x="11064619" y="36399"/>
            <a:ext cx="1052097" cy="15173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Rectangle 11"/>
          <p:cNvSpPr/>
          <p:nvPr/>
        </p:nvSpPr>
        <p:spPr>
          <a:xfrm>
            <a:off x="0" y="5732272"/>
            <a:ext cx="12192000" cy="1125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" name="TextBox 3"/>
          <p:cNvSpPr txBox="1"/>
          <p:nvPr/>
        </p:nvSpPr>
        <p:spPr>
          <a:xfrm>
            <a:off x="1279224" y="6998"/>
            <a:ext cx="963355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b="1" dirty="0">
                <a:ln w="10160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cs typeface="B Titr" panose="00000700000000000000" pitchFamily="2" charset="-78"/>
              </a:rPr>
              <a:t>وبینار دستاوردها و تجارب فرصت مطالعاتی جامعه و صنعت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79224" y="514602"/>
            <a:ext cx="9815425" cy="1015663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sz="1600" dirty="0">
                <a:solidFill>
                  <a:srgbClr val="C00000"/>
                </a:solidFill>
                <a:latin typeface="IranNastaliq" panose="02020505000000020003" pitchFamily="18" charset="0"/>
                <a:cs typeface="B Titr" panose="00000700000000000000" pitchFamily="2" charset="-78"/>
              </a:rPr>
              <a:t>عنوان:</a:t>
            </a:r>
          </a:p>
          <a:p>
            <a:pPr algn="ctr"/>
            <a:r>
              <a:rPr lang="fa-I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تاثیر دو نوع فعالیت ورزشی(تداومي کم شدت واينتروال پرشدت) بر میزان توجه و حافظه دردانشجويان کم تحرک در دوران کرونا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83080" y="1842366"/>
            <a:ext cx="5408920" cy="388990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7211386" y="3824058"/>
            <a:ext cx="4552307" cy="1892826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lang="fa-IR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bg1"/>
                </a:solidFill>
                <a:cs typeface="B Titr" panose="00000700000000000000" pitchFamily="2" charset="-78"/>
              </a:rPr>
              <a:t>ارائه دهنده:</a:t>
            </a:r>
          </a:p>
          <a:p>
            <a:pPr algn="ctr">
              <a:lnSpc>
                <a:spcPct val="150000"/>
              </a:lnSpc>
            </a:pPr>
            <a:r>
              <a:rPr lang="fa-IR" sz="2400" b="1" dirty="0">
                <a:ln/>
                <a:solidFill>
                  <a:schemeClr val="bg1"/>
                </a:solidFill>
                <a:cs typeface="B Titr" panose="00000700000000000000" pitchFamily="2" charset="-78"/>
              </a:rPr>
              <a:t>مهدي يزدان پناه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ln/>
                <a:solidFill>
                  <a:schemeClr val="bg1"/>
                </a:solidFill>
                <a:cs typeface="B Titr" panose="00000700000000000000" pitchFamily="2" charset="-78"/>
              </a:rPr>
              <a:t>عضو هیئت علمی گروه علوم انسانی</a:t>
            </a:r>
          </a:p>
          <a:p>
            <a:pPr algn="ctr">
              <a:lnSpc>
                <a:spcPct val="150000"/>
              </a:lnSpc>
            </a:pPr>
            <a:r>
              <a:rPr lang="fa-IR" b="1" dirty="0">
                <a:ln/>
                <a:solidFill>
                  <a:schemeClr val="bg1"/>
                </a:solidFill>
                <a:cs typeface="B Titr" panose="00000700000000000000" pitchFamily="2" charset="-78"/>
              </a:rPr>
              <a:t>دانشکده فني شهید رجايي شیراز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846198" y="5977205"/>
            <a:ext cx="4281543" cy="6924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>
                <a:solidFill>
                  <a:srgbClr val="C00000"/>
                </a:solidFill>
                <a:cs typeface="B Titr" panose="00000700000000000000" pitchFamily="2" charset="-78"/>
              </a:rPr>
              <a:t>زمان:</a:t>
            </a:r>
          </a:p>
          <a:p>
            <a:pPr algn="ctr">
              <a:spcAft>
                <a:spcPts val="600"/>
              </a:spcAft>
            </a:pPr>
            <a:r>
              <a:rPr lang="fa-IR" dirty="0">
                <a:cs typeface="B Titr" panose="00000700000000000000" pitchFamily="2" charset="-78"/>
              </a:rPr>
              <a:t>چهارشنبه 1401/09/02 ساعت 15-16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88503" y="5826949"/>
            <a:ext cx="4214995" cy="10310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spcAft>
                <a:spcPts val="600"/>
              </a:spcAft>
            </a:pPr>
            <a:r>
              <a:rPr lang="fa-IR" sz="1600" dirty="0">
                <a:solidFill>
                  <a:srgbClr val="C00000"/>
                </a:solidFill>
                <a:cs typeface="B Titr" panose="00000700000000000000" pitchFamily="2" charset="-78"/>
              </a:rPr>
              <a:t>لینک ورود به جلسه:</a:t>
            </a:r>
          </a:p>
          <a:p>
            <a:pPr algn="ctr">
              <a:spcAft>
                <a:spcPts val="600"/>
              </a:spcAft>
            </a:pPr>
            <a:r>
              <a:rPr lang="en-US" sz="2000" dirty="0">
                <a:latin typeface="Cambria" panose="02040503050406030204" pitchFamily="18" charset="0"/>
                <a:cs typeface="Arial" panose="020B0604020202020204" pitchFamily="34" charset="0"/>
              </a:rPr>
              <a:t>https://www.skyroom.online/ch/bahonarshiraz/fars</a:t>
            </a:r>
            <a:endParaRPr lang="fa-IR" sz="2000" dirty="0"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6141246"/>
            <a:ext cx="321672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400" dirty="0">
                <a:cs typeface="B Titr" panose="00000700000000000000" pitchFamily="2" charset="-78"/>
              </a:rPr>
              <a:t>مرکز ارتباط با صنعت دانشگاه فنی و حرفه ای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9831" y="1955065"/>
            <a:ext cx="1375417" cy="183389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9" name="TextBox 18"/>
          <p:cNvSpPr txBox="1"/>
          <p:nvPr/>
        </p:nvSpPr>
        <p:spPr>
          <a:xfrm>
            <a:off x="11094649" y="389855"/>
            <a:ext cx="106732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200" dirty="0">
                <a:cs typeface="B Titr" panose="00000700000000000000" pitchFamily="2" charset="-78"/>
              </a:rPr>
              <a:t>محل درج</a:t>
            </a:r>
          </a:p>
          <a:p>
            <a:pPr algn="ctr"/>
            <a:r>
              <a:rPr lang="fa-IR" sz="1200" dirty="0">
                <a:cs typeface="B Titr" panose="00000700000000000000" pitchFamily="2" charset="-78"/>
              </a:rPr>
              <a:t>لوگوی استان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6070" y="21011"/>
            <a:ext cx="1249194" cy="1517327"/>
          </a:xfrm>
          <a:prstGeom prst="rect">
            <a:avLst/>
          </a:prstGeom>
        </p:spPr>
      </p:pic>
      <p:pic>
        <p:nvPicPr>
          <p:cNvPr id="1026" name="Picture 2" descr="C:\Users\MEHDI\Pictures\IMG_۲۰۲۲۰۵۲۰_۰۰۵۷۳۹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3360" y="1867990"/>
            <a:ext cx="2756263" cy="2207622"/>
          </a:xfrm>
          <a:prstGeom prst="rect">
            <a:avLst/>
          </a:prstGeom>
          <a:noFill/>
        </p:spPr>
      </p:pic>
      <p:pic>
        <p:nvPicPr>
          <p:cNvPr id="1027" name="Picture 3" descr="C:\Users\MEHDI\Pictures\IMG-20211119-WA002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" y="3971109"/>
            <a:ext cx="2756262" cy="1750421"/>
          </a:xfrm>
          <a:prstGeom prst="rect">
            <a:avLst/>
          </a:prstGeom>
          <a:noFill/>
        </p:spPr>
      </p:pic>
      <p:pic>
        <p:nvPicPr>
          <p:cNvPr id="1029" name="Picture 5" descr="C:\Users\MEHDI\Pictures\IMG-20211119-WA002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1854926"/>
            <a:ext cx="2756263" cy="2168434"/>
          </a:xfrm>
          <a:prstGeom prst="rect">
            <a:avLst/>
          </a:prstGeom>
          <a:noFill/>
        </p:spPr>
      </p:pic>
      <p:pic>
        <p:nvPicPr>
          <p:cNvPr id="1031" name="Picture 7" descr="C:\Users\MEHDI\Pictures\Screenshot_20221114-173645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17074" y="1828800"/>
            <a:ext cx="1319349" cy="2194560"/>
          </a:xfrm>
          <a:prstGeom prst="rect">
            <a:avLst/>
          </a:prstGeom>
          <a:noFill/>
        </p:spPr>
      </p:pic>
      <p:pic>
        <p:nvPicPr>
          <p:cNvPr id="1032" name="Picture 8" descr="C:\Users\MEHDI\Pictures\IMG-20211119-WA002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56264" y="4010296"/>
            <a:ext cx="4036422" cy="17242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257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1195</TotalTime>
  <Words>88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IranNastaliq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سید اشکان موسویان</dc:creator>
  <cp:lastModifiedBy>Nezam Avaran</cp:lastModifiedBy>
  <cp:revision>30</cp:revision>
  <dcterms:created xsi:type="dcterms:W3CDTF">2021-11-21T08:03:20Z</dcterms:created>
  <dcterms:modified xsi:type="dcterms:W3CDTF">2022-11-16T04:56:27Z</dcterms:modified>
</cp:coreProperties>
</file>