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98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t>20/04/1444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03650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t>20/04/1444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1586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t>20/04/1444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63066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t>20/04/1444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3537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t>20/04/1444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65619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t>20/04/1444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11219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t>20/04/1444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73100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t>20/04/1444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1723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t>20/04/1444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26962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t>20/04/1444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76198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t>20/04/1444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3622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1A7DE-D6B0-4C11-853E-944E6F799FE6}" type="datetimeFigureOut">
              <a:rPr lang="fa-IR" smtClean="0"/>
              <a:t>20/04/1444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1CC7A-F09C-4595-B16D-9BAF72B7FE1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35936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842366"/>
            <a:ext cx="6783079" cy="38770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-7066"/>
            <a:ext cx="12192000" cy="18373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" name="Rectangle 1"/>
          <p:cNvSpPr/>
          <p:nvPr/>
        </p:nvSpPr>
        <p:spPr>
          <a:xfrm>
            <a:off x="11064619" y="36399"/>
            <a:ext cx="1052097" cy="15173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2" name="Rectangle 11"/>
          <p:cNvSpPr/>
          <p:nvPr/>
        </p:nvSpPr>
        <p:spPr>
          <a:xfrm>
            <a:off x="0" y="5732272"/>
            <a:ext cx="12192000" cy="11257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" name="TextBox 3"/>
          <p:cNvSpPr txBox="1"/>
          <p:nvPr/>
        </p:nvSpPr>
        <p:spPr>
          <a:xfrm>
            <a:off x="1279224" y="6998"/>
            <a:ext cx="96335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3200" b="1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cs typeface="B Titr" panose="00000700000000000000" pitchFamily="2" charset="-78"/>
              </a:rPr>
              <a:t>وبینار دستاوردها و تجارب فرصت مطالعاتی جامعه و صنعت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79224" y="514602"/>
            <a:ext cx="9815425" cy="1292662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fa-IR" sz="1600" dirty="0">
                <a:solidFill>
                  <a:srgbClr val="C00000"/>
                </a:solidFill>
                <a:latin typeface="IranNastaliq" panose="02020505000000020003" pitchFamily="18" charset="0"/>
                <a:cs typeface="B Titr" panose="00000700000000000000" pitchFamily="2" charset="-78"/>
              </a:rPr>
              <a:t>عنوان:</a:t>
            </a:r>
          </a:p>
          <a:p>
            <a:pPr algn="ctr">
              <a:lnSpc>
                <a:spcPct val="150000"/>
              </a:lnSpc>
            </a:pPr>
            <a:r>
              <a:rPr lang="fa-IR" b="1" dirty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  <a:latin typeface="IranNastaliq" panose="02020505000000020003" pitchFamily="18" charset="0"/>
                <a:cs typeface="B Titr" panose="00000700000000000000" pitchFamily="2" charset="-78"/>
              </a:rPr>
              <a:t>مقايسه هشت هفته تمرينات تداومي کم شدت با تمرینات اینتروال پرشدت (</a:t>
            </a:r>
            <a:r>
              <a:rPr lang="en-US" b="1" dirty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  <a:latin typeface="IranNastaliq" panose="02020505000000020003" pitchFamily="18" charset="0"/>
                <a:cs typeface="B Titr" panose="00000700000000000000" pitchFamily="2" charset="-78"/>
              </a:rPr>
              <a:t>HIIT</a:t>
            </a:r>
            <a:r>
              <a:rPr lang="fa-IR" b="1" dirty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  <a:latin typeface="IranNastaliq" panose="02020505000000020003" pitchFamily="18" charset="0"/>
                <a:cs typeface="B Titr" panose="00000700000000000000" pitchFamily="2" charset="-78"/>
              </a:rPr>
              <a:t>) </a:t>
            </a:r>
            <a:r>
              <a:rPr lang="en-US" b="1" dirty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  <a:latin typeface="IranNastaliq" panose="02020505000000020003" pitchFamily="18" charset="0"/>
                <a:cs typeface="B Titr" panose="00000700000000000000" pitchFamily="2" charset="-78"/>
              </a:rPr>
              <a:t> </a:t>
            </a:r>
            <a:r>
              <a:rPr lang="fa-IR" b="1" dirty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  <a:latin typeface="IranNastaliq" panose="02020505000000020003" pitchFamily="18" charset="0"/>
                <a:cs typeface="B Titr" panose="00000700000000000000" pitchFamily="2" charset="-78"/>
              </a:rPr>
              <a:t>بر روي توده بدون چربی </a:t>
            </a:r>
            <a:r>
              <a:rPr lang="en-US" b="1" dirty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  <a:latin typeface="IranNastaliq" panose="02020505000000020003" pitchFamily="18" charset="0"/>
                <a:cs typeface="B Titr" panose="00000700000000000000" pitchFamily="2" charset="-78"/>
              </a:rPr>
              <a:t>FFM، </a:t>
            </a:r>
            <a:r>
              <a:rPr lang="fa-IR" b="1" dirty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  <a:latin typeface="IranNastaliq" panose="02020505000000020003" pitchFamily="18" charset="0"/>
                <a:cs typeface="B Titr" panose="00000700000000000000" pitchFamily="2" charset="-78"/>
              </a:rPr>
              <a:t>توده چربي </a:t>
            </a:r>
            <a:r>
              <a:rPr lang="en-US" b="1" dirty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  <a:latin typeface="IranNastaliq" panose="02020505000000020003" pitchFamily="18" charset="0"/>
                <a:cs typeface="B Titr" panose="00000700000000000000" pitchFamily="2" charset="-78"/>
              </a:rPr>
              <a:t>FM،</a:t>
            </a:r>
            <a:r>
              <a:rPr lang="fa-IR" b="1" dirty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  <a:latin typeface="IranNastaliq" panose="02020505000000020003" pitchFamily="18" charset="0"/>
                <a:cs typeface="B Titr" panose="00000700000000000000" pitchFamily="2" charset="-78"/>
              </a:rPr>
              <a:t> </a:t>
            </a:r>
            <a:r>
              <a:rPr lang="en-US" b="1" dirty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  <a:latin typeface="IranNastaliq" panose="02020505000000020003" pitchFamily="18" charset="0"/>
                <a:cs typeface="B Titr" panose="00000700000000000000" pitchFamily="2" charset="-78"/>
              </a:rPr>
              <a:t> </a:t>
            </a:r>
            <a:r>
              <a:rPr lang="fa-IR" b="1" dirty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  <a:latin typeface="IranNastaliq" panose="02020505000000020003" pitchFamily="18" charset="0"/>
                <a:cs typeface="B Titr" panose="00000700000000000000" pitchFamily="2" charset="-78"/>
              </a:rPr>
              <a:t>شاخص توده عضلانی (</a:t>
            </a:r>
            <a:r>
              <a:rPr lang="en-US" b="1" dirty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  <a:latin typeface="IranNastaliq" panose="02020505000000020003" pitchFamily="18" charset="0"/>
                <a:cs typeface="B Titr" panose="00000700000000000000" pitchFamily="2" charset="-78"/>
              </a:rPr>
              <a:t>SMI</a:t>
            </a:r>
            <a:r>
              <a:rPr lang="fa-IR" b="1" dirty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  <a:latin typeface="IranNastaliq" panose="02020505000000020003" pitchFamily="18" charset="0"/>
                <a:cs typeface="B Titr" panose="00000700000000000000" pitchFamily="2" charset="-78"/>
              </a:rPr>
              <a:t>)</a:t>
            </a:r>
            <a:r>
              <a:rPr lang="en-US" b="1" dirty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  <a:latin typeface="IranNastaliq" panose="02020505000000020003" pitchFamily="18" charset="0"/>
                <a:cs typeface="B Titr" panose="00000700000000000000" pitchFamily="2" charset="-78"/>
              </a:rPr>
              <a:t>،</a:t>
            </a:r>
            <a:r>
              <a:rPr lang="fa-IR" b="1" dirty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  <a:latin typeface="IranNastaliq" panose="02020505000000020003" pitchFamily="18" charset="0"/>
                <a:cs typeface="B Titr" panose="00000700000000000000" pitchFamily="2" charset="-78"/>
              </a:rPr>
              <a:t> </a:t>
            </a:r>
            <a:r>
              <a:rPr lang="en-US" b="1" dirty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  <a:latin typeface="IranNastaliq" panose="02020505000000020003" pitchFamily="18" charset="0"/>
                <a:cs typeface="B Titr" panose="00000700000000000000" pitchFamily="2" charset="-78"/>
              </a:rPr>
              <a:t> </a:t>
            </a:r>
            <a:r>
              <a:rPr lang="fa-IR" b="1" dirty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  <a:latin typeface="IranNastaliq" panose="02020505000000020003" pitchFamily="18" charset="0"/>
                <a:cs typeface="B Titr" panose="00000700000000000000" pitchFamily="2" charset="-78"/>
              </a:rPr>
              <a:t>توان بی هوازی و استقامت قلبی- تنفسی در نوجوانان فوتبالیست شهر شیراز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783080" y="1842366"/>
            <a:ext cx="5408920" cy="38899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TextBox 4"/>
          <p:cNvSpPr txBox="1"/>
          <p:nvPr/>
        </p:nvSpPr>
        <p:spPr>
          <a:xfrm>
            <a:off x="7211386" y="3824058"/>
            <a:ext cx="4552307" cy="1892826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>
              <a:lnSpc>
                <a:spcPct val="150000"/>
              </a:lnSpc>
            </a:pPr>
            <a:r>
              <a:rPr lang="fa-IR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bg1"/>
                </a:solidFill>
                <a:cs typeface="B Titr" panose="00000700000000000000" pitchFamily="2" charset="-78"/>
              </a:rPr>
              <a:t>ارائه دهنده:</a:t>
            </a:r>
          </a:p>
          <a:p>
            <a:pPr algn="ctr">
              <a:lnSpc>
                <a:spcPct val="150000"/>
              </a:lnSpc>
            </a:pPr>
            <a:r>
              <a:rPr lang="fa-IR" sz="2400" b="1" dirty="0">
                <a:ln/>
                <a:solidFill>
                  <a:schemeClr val="bg1"/>
                </a:solidFill>
                <a:cs typeface="B Titr" panose="00000700000000000000" pitchFamily="2" charset="-78"/>
              </a:rPr>
              <a:t>اسحاق نادریان</a:t>
            </a:r>
          </a:p>
          <a:p>
            <a:pPr algn="ctr">
              <a:lnSpc>
                <a:spcPct val="150000"/>
              </a:lnSpc>
            </a:pPr>
            <a:r>
              <a:rPr lang="fa-IR" b="1" dirty="0">
                <a:ln/>
                <a:solidFill>
                  <a:schemeClr val="bg1"/>
                </a:solidFill>
                <a:cs typeface="B Titr" panose="00000700000000000000" pitchFamily="2" charset="-78"/>
              </a:rPr>
              <a:t>عضو هیئت علمی گروه علوم انسانی</a:t>
            </a:r>
          </a:p>
          <a:p>
            <a:pPr algn="ctr">
              <a:lnSpc>
                <a:spcPct val="150000"/>
              </a:lnSpc>
            </a:pPr>
            <a:r>
              <a:rPr lang="fa-IR" b="1" dirty="0">
                <a:ln/>
                <a:solidFill>
                  <a:schemeClr val="bg1"/>
                </a:solidFill>
                <a:cs typeface="B Titr" panose="00000700000000000000" pitchFamily="2" charset="-78"/>
              </a:rPr>
              <a:t>دانشکده شهید باهنر شیراز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46198" y="5977205"/>
            <a:ext cx="4281543" cy="6924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spcAft>
                <a:spcPts val="600"/>
              </a:spcAft>
            </a:pPr>
            <a:r>
              <a:rPr lang="fa-IR" sz="1600" dirty="0">
                <a:solidFill>
                  <a:srgbClr val="C00000"/>
                </a:solidFill>
                <a:cs typeface="B Titr" panose="00000700000000000000" pitchFamily="2" charset="-78"/>
              </a:rPr>
              <a:t>زمان:</a:t>
            </a:r>
          </a:p>
          <a:p>
            <a:pPr algn="ctr">
              <a:spcAft>
                <a:spcPts val="600"/>
              </a:spcAft>
            </a:pPr>
            <a:r>
              <a:rPr lang="fa-IR" dirty="0">
                <a:cs typeface="B Titr" panose="00000700000000000000" pitchFamily="2" charset="-78"/>
              </a:rPr>
              <a:t>چهارشنبه 1401/09/02 ساعت 14-15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04267" y="5807927"/>
            <a:ext cx="3999229" cy="103105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spcAft>
                <a:spcPts val="600"/>
              </a:spcAft>
            </a:pPr>
            <a:r>
              <a:rPr lang="fa-IR" sz="1600" dirty="0">
                <a:solidFill>
                  <a:srgbClr val="C00000"/>
                </a:solidFill>
                <a:cs typeface="B Titr" panose="00000700000000000000" pitchFamily="2" charset="-78"/>
              </a:rPr>
              <a:t>لینک ورود به جلسه:</a:t>
            </a:r>
          </a:p>
          <a:p>
            <a:pPr algn="ctr">
              <a:spcAft>
                <a:spcPts val="600"/>
              </a:spcAft>
            </a:pPr>
            <a:r>
              <a:rPr lang="en-US" sz="2000" dirty="0">
                <a:latin typeface="Cambria" panose="02040503050406030204" pitchFamily="18" charset="0"/>
                <a:cs typeface="Arial" panose="020B0604020202020204" pitchFamily="34" charset="0"/>
              </a:rPr>
              <a:t>https://www.skyroom.online/ch/bahonarshiraz/fars</a:t>
            </a:r>
            <a:endParaRPr lang="fa-IR" sz="2000" dirty="0"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141246"/>
            <a:ext cx="321672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dirty="0">
                <a:cs typeface="B Titr" panose="00000700000000000000" pitchFamily="2" charset="-78"/>
              </a:rPr>
              <a:t>مرکز ارتباط با صنعت دانشگاه فنی و حرفه ای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1094649" y="389855"/>
            <a:ext cx="106732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200" dirty="0">
                <a:cs typeface="B Titr" panose="00000700000000000000" pitchFamily="2" charset="-78"/>
              </a:rPr>
              <a:t>محل درج</a:t>
            </a:r>
          </a:p>
          <a:p>
            <a:pPr algn="ctr"/>
            <a:r>
              <a:rPr lang="fa-IR" sz="1200" dirty="0">
                <a:cs typeface="B Titr" panose="00000700000000000000" pitchFamily="2" charset="-78"/>
              </a:rPr>
              <a:t>لوگوی استان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404" y="3216680"/>
            <a:ext cx="1884446" cy="2512595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6070" y="21011"/>
            <a:ext cx="1249194" cy="157642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2818" y="4481678"/>
            <a:ext cx="2200262" cy="1236629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8234" y="3242630"/>
            <a:ext cx="2142617" cy="160696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4267" y="1842366"/>
            <a:ext cx="2578811" cy="144425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588" y="1845942"/>
            <a:ext cx="2517153" cy="141473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799672"/>
            <a:ext cx="1652757" cy="294065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04" y="1832535"/>
            <a:ext cx="2564864" cy="1441549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447" y="3295575"/>
            <a:ext cx="1855631" cy="1184966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7550" y="4849593"/>
            <a:ext cx="1500450" cy="895205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7681" y="1999028"/>
            <a:ext cx="1487474" cy="1865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579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966</TotalTime>
  <Words>107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IranNastaliq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سید اشکان موسویان</dc:creator>
  <cp:lastModifiedBy>Nezam Avaran</cp:lastModifiedBy>
  <cp:revision>27</cp:revision>
  <dcterms:created xsi:type="dcterms:W3CDTF">2021-11-21T08:03:20Z</dcterms:created>
  <dcterms:modified xsi:type="dcterms:W3CDTF">2022-11-14T06:02:46Z</dcterms:modified>
</cp:coreProperties>
</file>