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550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600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156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866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457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067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212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719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9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174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158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E93A-C07A-420A-BE8F-F77E0878F453}" type="datetimeFigureOut">
              <a:rPr lang="fa-IR" smtClean="0"/>
              <a:t>06/07/1437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2938-2710-4D90-871F-10830E2E8B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423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9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" y="0"/>
            <a:ext cx="12145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0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0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9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9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hadi</cp:lastModifiedBy>
  <cp:revision>1</cp:revision>
  <dcterms:created xsi:type="dcterms:W3CDTF">2014-12-06T09:01:55Z</dcterms:created>
  <dcterms:modified xsi:type="dcterms:W3CDTF">2016-03-16T08:23:01Z</dcterms:modified>
</cp:coreProperties>
</file>