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8" r:id="rId2"/>
  </p:sldIdLst>
  <p:sldSz cx="12192000" cy="6858000"/>
  <p:notesSz cx="6858000" cy="9144000"/>
  <p:defaultTextStyle>
    <a:defPPr>
      <a:defRPr lang="fa-IR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2985" autoAdjust="0"/>
    <p:restoredTop sz="94660"/>
  </p:normalViewPr>
  <p:slideViewPr>
    <p:cSldViewPr snapToGrid="0">
      <p:cViewPr varScale="1">
        <p:scale>
          <a:sx n="89" d="100"/>
          <a:sy n="89" d="100"/>
        </p:scale>
        <p:origin x="120" y="1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11A7DE-D6B0-4C11-853E-944E6F799FE6}" type="datetimeFigureOut">
              <a:rPr lang="fa-IR" smtClean="0"/>
              <a:t>03/07/1444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1CC7A-F09C-4595-B16D-9BAF72B7FE17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2036500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11A7DE-D6B0-4C11-853E-944E6F799FE6}" type="datetimeFigureOut">
              <a:rPr lang="fa-IR" smtClean="0"/>
              <a:t>03/07/1444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1CC7A-F09C-4595-B16D-9BAF72B7FE17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515861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11A7DE-D6B0-4C11-853E-944E6F799FE6}" type="datetimeFigureOut">
              <a:rPr lang="fa-IR" smtClean="0"/>
              <a:t>03/07/1444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1CC7A-F09C-4595-B16D-9BAF72B7FE17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4630668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11A7DE-D6B0-4C11-853E-944E6F799FE6}" type="datetimeFigureOut">
              <a:rPr lang="fa-IR" smtClean="0"/>
              <a:t>03/07/1444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1CC7A-F09C-4595-B16D-9BAF72B7FE17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3135379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11A7DE-D6B0-4C11-853E-944E6F799FE6}" type="datetimeFigureOut">
              <a:rPr lang="fa-IR" smtClean="0"/>
              <a:t>03/07/1444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1CC7A-F09C-4595-B16D-9BAF72B7FE17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25656192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11A7DE-D6B0-4C11-853E-944E6F799FE6}" type="datetimeFigureOut">
              <a:rPr lang="fa-IR" smtClean="0"/>
              <a:t>03/07/1444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1CC7A-F09C-4595-B16D-9BAF72B7FE17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24112196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11A7DE-D6B0-4C11-853E-944E6F799FE6}" type="datetimeFigureOut">
              <a:rPr lang="fa-IR" smtClean="0"/>
              <a:t>03/07/1444</a:t>
            </a:fld>
            <a:endParaRPr lang="fa-I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1CC7A-F09C-4595-B16D-9BAF72B7FE17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32731006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11A7DE-D6B0-4C11-853E-944E6F799FE6}" type="datetimeFigureOut">
              <a:rPr lang="fa-IR" smtClean="0"/>
              <a:t>03/07/1444</a:t>
            </a:fld>
            <a:endParaRPr lang="fa-I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1CC7A-F09C-4595-B16D-9BAF72B7FE17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5172385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11A7DE-D6B0-4C11-853E-944E6F799FE6}" type="datetimeFigureOut">
              <a:rPr lang="fa-IR" smtClean="0"/>
              <a:t>03/07/1444</a:t>
            </a:fld>
            <a:endParaRPr lang="fa-I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1CC7A-F09C-4595-B16D-9BAF72B7FE17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34269624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11A7DE-D6B0-4C11-853E-944E6F799FE6}" type="datetimeFigureOut">
              <a:rPr lang="fa-IR" smtClean="0"/>
              <a:t>03/07/1444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1CC7A-F09C-4595-B16D-9BAF72B7FE17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38761980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a-I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11A7DE-D6B0-4C11-853E-944E6F799FE6}" type="datetimeFigureOut">
              <a:rPr lang="fa-IR" smtClean="0"/>
              <a:t>03/07/1444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1CC7A-F09C-4595-B16D-9BAF72B7FE17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2536222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11A7DE-D6B0-4C11-853E-944E6F799FE6}" type="datetimeFigureOut">
              <a:rPr lang="fa-IR" smtClean="0"/>
              <a:t>03/07/1444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A1CC7A-F09C-4595-B16D-9BAF72B7FE17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5359362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r" defTabSz="914400" rtl="1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r" defTabSz="914400" rtl="1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a-IR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0" y="1842366"/>
            <a:ext cx="6783079" cy="387707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 dirty="0">
              <a:cs typeface="B Titr" panose="00000700000000000000" pitchFamily="2" charset="-78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0" y="-7066"/>
            <a:ext cx="12192000" cy="183738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/>
          </a:p>
        </p:txBody>
      </p:sp>
      <p:sp>
        <p:nvSpPr>
          <p:cNvPr id="2" name="Rectangle 1"/>
          <p:cNvSpPr/>
          <p:nvPr/>
        </p:nvSpPr>
        <p:spPr>
          <a:xfrm>
            <a:off x="11139905" y="36399"/>
            <a:ext cx="976811" cy="117565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/>
          </a:p>
        </p:txBody>
      </p:sp>
      <p:sp>
        <p:nvSpPr>
          <p:cNvPr id="12" name="Rectangle 11"/>
          <p:cNvSpPr/>
          <p:nvPr/>
        </p:nvSpPr>
        <p:spPr>
          <a:xfrm>
            <a:off x="0" y="5732272"/>
            <a:ext cx="12192000" cy="112572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/>
          </a:p>
        </p:txBody>
      </p:sp>
      <p:sp>
        <p:nvSpPr>
          <p:cNvPr id="4" name="TextBox 3"/>
          <p:cNvSpPr txBox="1"/>
          <p:nvPr/>
        </p:nvSpPr>
        <p:spPr>
          <a:xfrm>
            <a:off x="1238310" y="42085"/>
            <a:ext cx="9633552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fa-IR" sz="3200" b="1" dirty="0" smtClean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cs typeface="B Titr" panose="00000700000000000000" pitchFamily="2" charset="-78"/>
              </a:rPr>
              <a:t>وبینار دستاوردها و تجارب فرصت مطالعاتی جامعه و </a:t>
            </a:r>
            <a:r>
              <a:rPr lang="fa-IR" sz="3200" b="1" dirty="0" smtClean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cs typeface="B Titr" panose="00000700000000000000" pitchFamily="2" charset="-78"/>
              </a:rPr>
              <a:t>صنعت </a:t>
            </a:r>
            <a:r>
              <a:rPr lang="fa-IR" sz="1200" dirty="0">
                <a:cs typeface="B Titr" panose="00000700000000000000" pitchFamily="2" charset="-78"/>
              </a:rPr>
              <a:t>(پ</a:t>
            </a:r>
            <a:r>
              <a:rPr lang="fa-IR" sz="1200" dirty="0">
                <a:cs typeface="B Titr" panose="00000700000000000000" pitchFamily="2" charset="-78"/>
              </a:rPr>
              <a:t>یوست شماره پنج)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320138" y="741632"/>
            <a:ext cx="9551724" cy="969496"/>
          </a:xfrm>
          <a:prstGeom prst="rect">
            <a:avLst/>
          </a:prstGeom>
          <a:noFill/>
        </p:spPr>
        <p:txBody>
          <a:bodyPr wrap="square" rtlCol="1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>
              <a:lnSpc>
                <a:spcPct val="150000"/>
              </a:lnSpc>
            </a:pPr>
            <a:r>
              <a:rPr lang="fa-IR" dirty="0" smtClean="0">
                <a:solidFill>
                  <a:srgbClr val="C00000"/>
                </a:solidFill>
                <a:latin typeface="IranNastaliq" panose="02020505000000020003" pitchFamily="18" charset="0"/>
                <a:cs typeface="B Titr" panose="00000700000000000000" pitchFamily="2" charset="-78"/>
              </a:rPr>
              <a:t>عنوان</a:t>
            </a:r>
            <a:r>
              <a:rPr lang="fa-IR" dirty="0" smtClean="0">
                <a:solidFill>
                  <a:srgbClr val="C00000"/>
                </a:solidFill>
                <a:latin typeface="IranNastaliq" panose="02020505000000020003" pitchFamily="18" charset="0"/>
                <a:cs typeface="B Titr" panose="00000700000000000000" pitchFamily="2" charset="-78"/>
              </a:rPr>
              <a:t>:</a:t>
            </a:r>
          </a:p>
          <a:p>
            <a:pPr algn="ctr">
              <a:lnSpc>
                <a:spcPct val="150000"/>
              </a:lnSpc>
            </a:pPr>
            <a:r>
              <a:rPr lang="fa-IR" sz="2000" b="1" dirty="0" smtClean="0">
                <a:ln>
                  <a:solidFill>
                    <a:sysClr val="windowText" lastClr="000000"/>
                  </a:solidFill>
                </a:ln>
                <a:solidFill>
                  <a:schemeClr val="accent3"/>
                </a:solidFill>
                <a:latin typeface="IranNastaliq" panose="02020505000000020003" pitchFamily="18" charset="0"/>
                <a:cs typeface="B Titr" panose="00000700000000000000" pitchFamily="2" charset="-78"/>
              </a:rPr>
              <a:t>موضوع وبینار با قلم ب تیتر با اندازه 20 نوشته شود</a:t>
            </a:r>
          </a:p>
        </p:txBody>
      </p:sp>
      <p:sp>
        <p:nvSpPr>
          <p:cNvPr id="15" name="Rectangle 14"/>
          <p:cNvSpPr/>
          <p:nvPr/>
        </p:nvSpPr>
        <p:spPr>
          <a:xfrm>
            <a:off x="6783080" y="1842366"/>
            <a:ext cx="5408920" cy="3889908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/>
          </a:p>
        </p:txBody>
      </p:sp>
      <p:sp>
        <p:nvSpPr>
          <p:cNvPr id="5" name="TextBox 4"/>
          <p:cNvSpPr txBox="1"/>
          <p:nvPr/>
        </p:nvSpPr>
        <p:spPr>
          <a:xfrm>
            <a:off x="7211386" y="3824058"/>
            <a:ext cx="4552307" cy="1892826"/>
          </a:xfrm>
          <a:prstGeom prst="rect">
            <a:avLst/>
          </a:prstGeom>
          <a:noFill/>
        </p:spPr>
        <p:txBody>
          <a:bodyPr wrap="square" rtlCol="1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>
              <a:lnSpc>
                <a:spcPct val="150000"/>
              </a:lnSpc>
            </a:pPr>
            <a:r>
              <a:rPr lang="fa-IR" b="1" dirty="0" smtClean="0">
                <a:ln w="12700" cmpd="sng">
                  <a:solidFill>
                    <a:schemeClr val="accent4"/>
                  </a:solidFill>
                  <a:prstDash val="solid"/>
                </a:ln>
                <a:solidFill>
                  <a:schemeClr val="bg1"/>
                </a:solidFill>
                <a:cs typeface="B Titr" panose="00000700000000000000" pitchFamily="2" charset="-78"/>
              </a:rPr>
              <a:t>ارائه دهنده:</a:t>
            </a:r>
          </a:p>
          <a:p>
            <a:pPr algn="ctr">
              <a:lnSpc>
                <a:spcPct val="150000"/>
              </a:lnSpc>
            </a:pPr>
            <a:r>
              <a:rPr lang="fa-IR" sz="2400" b="1" dirty="0" smtClean="0">
                <a:ln/>
                <a:solidFill>
                  <a:schemeClr val="bg1"/>
                </a:solidFill>
                <a:cs typeface="B Titr" panose="00000700000000000000" pitchFamily="2" charset="-78"/>
              </a:rPr>
              <a:t>نام با قلم ب تیتر با اندازه 24 نوشته شود</a:t>
            </a:r>
            <a:endParaRPr lang="fa-IR" sz="2400" b="1" dirty="0">
              <a:ln/>
              <a:solidFill>
                <a:schemeClr val="bg1"/>
              </a:solidFill>
              <a:cs typeface="B Titr" panose="00000700000000000000" pitchFamily="2" charset="-78"/>
            </a:endParaRPr>
          </a:p>
          <a:p>
            <a:pPr algn="ctr">
              <a:lnSpc>
                <a:spcPct val="150000"/>
              </a:lnSpc>
            </a:pPr>
            <a:r>
              <a:rPr lang="fa-IR" b="1" dirty="0" smtClean="0">
                <a:ln/>
                <a:solidFill>
                  <a:schemeClr val="bg1"/>
                </a:solidFill>
                <a:cs typeface="B Titr" panose="00000700000000000000" pitchFamily="2" charset="-78"/>
              </a:rPr>
              <a:t>عضو هیئت علمی گروه ....</a:t>
            </a:r>
          </a:p>
          <a:p>
            <a:pPr algn="ctr">
              <a:lnSpc>
                <a:spcPct val="150000"/>
              </a:lnSpc>
            </a:pPr>
            <a:r>
              <a:rPr lang="fa-IR" b="1" dirty="0" smtClean="0">
                <a:ln/>
                <a:solidFill>
                  <a:schemeClr val="bg1"/>
                </a:solidFill>
                <a:cs typeface="B Titr" panose="00000700000000000000" pitchFamily="2" charset="-78"/>
              </a:rPr>
              <a:t>دانشکده/آموزشکده ....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846198" y="5977205"/>
            <a:ext cx="4281543" cy="69249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>
              <a:spcAft>
                <a:spcPts val="600"/>
              </a:spcAft>
            </a:pPr>
            <a:r>
              <a:rPr lang="fa-IR" sz="1600" dirty="0">
                <a:solidFill>
                  <a:srgbClr val="C00000"/>
                </a:solidFill>
                <a:cs typeface="B Titr" panose="00000700000000000000" pitchFamily="2" charset="-78"/>
              </a:rPr>
              <a:t>زمان:</a:t>
            </a:r>
          </a:p>
          <a:p>
            <a:pPr algn="ctr">
              <a:spcAft>
                <a:spcPts val="600"/>
              </a:spcAft>
            </a:pPr>
            <a:r>
              <a:rPr lang="fa-IR" dirty="0" smtClean="0">
                <a:cs typeface="B Titr" panose="00000700000000000000" pitchFamily="2" charset="-78"/>
              </a:rPr>
              <a:t>روز تاریخ ساعت با قلم ب تیتر با اندازه 18</a:t>
            </a:r>
            <a:endParaRPr lang="fa-IR" dirty="0">
              <a:cs typeface="B Titr" panose="00000700000000000000" pitchFamily="2" charset="-78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988503" y="5961815"/>
            <a:ext cx="4214995" cy="7232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>
              <a:spcAft>
                <a:spcPts val="600"/>
              </a:spcAft>
            </a:pPr>
            <a:r>
              <a:rPr lang="fa-IR" sz="1600" dirty="0" smtClean="0">
                <a:solidFill>
                  <a:srgbClr val="C00000"/>
                </a:solidFill>
                <a:cs typeface="B Titr" panose="00000700000000000000" pitchFamily="2" charset="-78"/>
              </a:rPr>
              <a:t>لینک ورود به جلسه:</a:t>
            </a:r>
          </a:p>
          <a:p>
            <a:pPr algn="ctr">
              <a:spcAft>
                <a:spcPts val="600"/>
              </a:spcAft>
            </a:pPr>
            <a:r>
              <a:rPr lang="en-US" sz="2000" dirty="0" smtClean="0">
                <a:latin typeface="Cambria" panose="02040503050406030204" pitchFamily="18" charset="0"/>
                <a:cs typeface="Arial" panose="020B0604020202020204" pitchFamily="34" charset="0"/>
              </a:rPr>
              <a:t>Font Cambria, Size 20</a:t>
            </a:r>
            <a:endParaRPr lang="fa-IR" sz="2000" dirty="0">
              <a:latin typeface="Cambria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6141246"/>
            <a:ext cx="3216722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fa-IR" sz="1400" dirty="0" smtClean="0">
                <a:cs typeface="B Titr" panose="00000700000000000000" pitchFamily="2" charset="-78"/>
              </a:rPr>
              <a:t>مرکز ارتباط با صنعت دانشگاه فنی و حرفه ای</a:t>
            </a:r>
            <a:endParaRPr lang="fa-IR" sz="1400" dirty="0">
              <a:cs typeface="B Titr" panose="00000700000000000000" pitchFamily="2" charset="-78"/>
            </a:endParaRP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69314" y="2005580"/>
            <a:ext cx="1636452" cy="1703398"/>
          </a:xfrm>
          <a:prstGeom prst="rect">
            <a:avLst/>
          </a:prstGeom>
          <a:ln w="38100" cap="sq">
            <a:noFill/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1" name="TextBox 10"/>
          <p:cNvSpPr txBox="1"/>
          <p:nvPr/>
        </p:nvSpPr>
        <p:spPr>
          <a:xfrm>
            <a:off x="1383035" y="3580850"/>
            <a:ext cx="4017007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fa-IR" sz="2000" dirty="0" smtClean="0">
                <a:cs typeface="B Titr" panose="00000700000000000000" pitchFamily="2" charset="-78"/>
              </a:rPr>
              <a:t>محل درج تصویر مرتبط با موضوع وبینار</a:t>
            </a:r>
            <a:endParaRPr lang="fa-IR" sz="2000" dirty="0">
              <a:cs typeface="B Titr" panose="00000700000000000000" pitchFamily="2" charset="-78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1094649" y="389855"/>
            <a:ext cx="1067321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fa-IR" sz="1200" dirty="0" smtClean="0">
                <a:cs typeface="B Titr" panose="00000700000000000000" pitchFamily="2" charset="-78"/>
              </a:rPr>
              <a:t>محل درج</a:t>
            </a:r>
          </a:p>
          <a:p>
            <a:pPr algn="ctr"/>
            <a:r>
              <a:rPr lang="fa-IR" sz="1200" dirty="0" smtClean="0">
                <a:cs typeface="B Titr" panose="00000700000000000000" pitchFamily="2" charset="-78"/>
              </a:rPr>
              <a:t>لوگوی استان</a:t>
            </a:r>
            <a:endParaRPr lang="fa-IR" sz="1200" dirty="0">
              <a:cs typeface="B Titr" panose="00000700000000000000" pitchFamily="2" charset="-78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8953878" y="2534113"/>
            <a:ext cx="1067321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fa-IR" sz="1200" dirty="0" smtClean="0">
                <a:cs typeface="B Titr" panose="00000700000000000000" pitchFamily="2" charset="-78"/>
              </a:rPr>
              <a:t>محل درج</a:t>
            </a:r>
          </a:p>
          <a:p>
            <a:pPr algn="ctr"/>
            <a:r>
              <a:rPr lang="fa-IR" sz="1200" dirty="0" smtClean="0">
                <a:cs typeface="B Titr" panose="00000700000000000000" pitchFamily="2" charset="-78"/>
              </a:rPr>
              <a:t>تصویر شخص ارائه دهنده</a:t>
            </a:r>
            <a:endParaRPr lang="fa-IR" sz="1200" dirty="0">
              <a:cs typeface="B Titr" panose="000007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482579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727</TotalTime>
  <Words>95</Words>
  <Application>Microsoft Office PowerPoint</Application>
  <PresentationFormat>Widescreen</PresentationFormat>
  <Paragraphs>17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9" baseType="lpstr">
      <vt:lpstr>Arial</vt:lpstr>
      <vt:lpstr>B Titr</vt:lpstr>
      <vt:lpstr>Calibri</vt:lpstr>
      <vt:lpstr>Calibri Light</vt:lpstr>
      <vt:lpstr>Cambria</vt:lpstr>
      <vt:lpstr>IranNastaliq</vt:lpstr>
      <vt:lpstr>Times New Roman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سید اشکان موسویان</dc:creator>
  <cp:lastModifiedBy>سید علی موسوی</cp:lastModifiedBy>
  <cp:revision>21</cp:revision>
  <dcterms:created xsi:type="dcterms:W3CDTF">2021-11-21T08:03:20Z</dcterms:created>
  <dcterms:modified xsi:type="dcterms:W3CDTF">2022-10-02T05:42:46Z</dcterms:modified>
</cp:coreProperties>
</file>